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06" r:id="rId2"/>
    <p:sldId id="307" r:id="rId3"/>
    <p:sldId id="313" r:id="rId4"/>
    <p:sldId id="273" r:id="rId5"/>
    <p:sldId id="314" r:id="rId6"/>
    <p:sldId id="315" r:id="rId7"/>
    <p:sldId id="271" r:id="rId8"/>
    <p:sldId id="269" r:id="rId9"/>
    <p:sldId id="309" r:id="rId10"/>
    <p:sldId id="310" r:id="rId11"/>
    <p:sldId id="316" r:id="rId12"/>
    <p:sldId id="319" r:id="rId13"/>
    <p:sldId id="301" r:id="rId14"/>
    <p:sldId id="302" r:id="rId15"/>
    <p:sldId id="303" r:id="rId16"/>
    <p:sldId id="270" r:id="rId17"/>
    <p:sldId id="274" r:id="rId18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ción" id="{5CE25896-998D-4D95-8366-AFC8B2C629E1}">
          <p14:sldIdLst>
            <p14:sldId id="306"/>
          </p14:sldIdLst>
        </p14:section>
        <p14:section name="Intro" id="{8878A687-BC10-4CD6-8815-03CECAB37587}">
          <p14:sldIdLst>
            <p14:sldId id="307"/>
            <p14:sldId id="313"/>
            <p14:sldId id="273"/>
          </p14:sldIdLst>
        </p14:section>
        <p14:section name="Historia" id="{D099E5FC-E72B-4792-BD2E-A9E8FFDBBACD}">
          <p14:sldIdLst>
            <p14:sldId id="314"/>
            <p14:sldId id="315"/>
          </p14:sldIdLst>
        </p14:section>
        <p14:section name="Descrip" id="{4AA62EBA-3250-46A5-9FCE-0C71850D9BAC}">
          <p14:sldIdLst>
            <p14:sldId id="271"/>
            <p14:sldId id="269"/>
          </p14:sldIdLst>
        </p14:section>
        <p14:section name="Arte" id="{6A64A102-2BE4-41B0-9D64-16882A7DD733}">
          <p14:sldIdLst>
            <p14:sldId id="309"/>
            <p14:sldId id="310"/>
          </p14:sldIdLst>
        </p14:section>
        <p14:section name="Mecanicas" id="{F139DE49-CB59-43F4-9062-E6709CE7C4D1}">
          <p14:sldIdLst>
            <p14:sldId id="316"/>
          </p14:sldIdLst>
        </p14:section>
        <p14:section name="Dinamicas" id="{9FFAB939-B579-4AE4-B737-BAAE9A18F28B}">
          <p14:sldIdLst>
            <p14:sldId id="319"/>
          </p14:sldIdLst>
        </p14:section>
        <p14:section name="Armas" id="{7ABA5F95-315B-42D8-ACA6-803CA3A7C77E}">
          <p14:sldIdLst>
            <p14:sldId id="301"/>
          </p14:sldIdLst>
        </p14:section>
        <p14:section name="Habilidades" id="{871F3F5C-5998-4BE1-9BB6-3745943C175D}">
          <p14:sldIdLst>
            <p14:sldId id="302"/>
          </p14:sldIdLst>
        </p14:section>
        <p14:section name="Comercio" id="{FDA215D0-D020-4C5F-898A-4FC5FD3415AE}">
          <p14:sldIdLst>
            <p14:sldId id="303"/>
          </p14:sldIdLst>
        </p14:section>
        <p14:section name="Plan" id="{D0BF4926-E33C-4E92-AB5E-C1B2DB1DE559}">
          <p14:sldIdLst>
            <p14:sldId id="270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A"/>
    <a:srgbClr val="FF993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0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3" d="100"/>
          <a:sy n="53" d="100"/>
        </p:scale>
        <p:origin x="284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23986F-BE36-4BA9-8A2F-F9F3C0E787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0E91BA-0D52-4A03-8050-0C93008344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EB3126-C441-4523-AAED-2BECE3A8F948}" type="datetimeFigureOut">
              <a:rPr lang="id-ID" smtClean="0"/>
              <a:t>28/04/2021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69F55A-7B60-4E69-B24C-2141A97A6E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7CA255-72EB-4EB6-B018-F2D25F8333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71363-C44F-4B9F-A8AF-9ED6F7A0E19B}" type="slidenum">
              <a:rPr lang="id-ID" smtClean="0"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16041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26.gif>
</file>

<file path=ppt/media/image27.gif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6E35F-5EBF-4B9B-AA95-E27A0B743248}" type="datetimeFigureOut">
              <a:rPr lang="es-ES" smtClean="0"/>
              <a:t>28/04/2021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FE2F5-1814-49C5-BC1C-A178D2F19D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7875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 </a:t>
            </a:r>
            <a:br>
              <a:rPr lang="es-ES" dirty="0"/>
            </a:b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1540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57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6453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784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Primero lo primero, que es lo que os venimos a contar hoy?</a:t>
            </a:r>
          </a:p>
          <a:p>
            <a:r>
              <a:rPr lang="es-ES" dirty="0"/>
              <a:t>Pues se trata de un </a:t>
            </a:r>
            <a:r>
              <a:rPr lang="es-ES" dirty="0" err="1"/>
              <a:t>videjuego</a:t>
            </a:r>
            <a:r>
              <a:rPr lang="es-ES" dirty="0"/>
              <a:t> principalmente </a:t>
            </a:r>
            <a:r>
              <a:rPr lang="es-ES" dirty="0" err="1"/>
              <a:t>roguelike</a:t>
            </a:r>
            <a:r>
              <a:rPr lang="es-ES" dirty="0"/>
              <a:t> en dos dimensiones de </a:t>
            </a:r>
            <a:r>
              <a:rPr lang="es-ES" dirty="0" err="1"/>
              <a:t>scroll</a:t>
            </a:r>
            <a:r>
              <a:rPr lang="es-ES" dirty="0"/>
              <a:t> lateral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69033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Primero lo primero, que es lo que os venimos a contar hoy?</a:t>
            </a:r>
          </a:p>
          <a:p>
            <a:r>
              <a:rPr lang="es-ES" dirty="0"/>
              <a:t>Pues se trata de un </a:t>
            </a:r>
            <a:r>
              <a:rPr lang="es-ES" dirty="0" err="1"/>
              <a:t>videjuego</a:t>
            </a:r>
            <a:r>
              <a:rPr lang="es-ES" dirty="0"/>
              <a:t> principalmente </a:t>
            </a:r>
            <a:r>
              <a:rPr lang="es-ES" dirty="0" err="1"/>
              <a:t>roguelike</a:t>
            </a:r>
            <a:r>
              <a:rPr lang="es-ES" dirty="0"/>
              <a:t> en dos dimensiones de </a:t>
            </a:r>
            <a:r>
              <a:rPr lang="es-ES" dirty="0" err="1"/>
              <a:t>scroll</a:t>
            </a:r>
            <a:r>
              <a:rPr lang="es-ES" dirty="0"/>
              <a:t> lateral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7217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Primero lo primero, que es lo que os venimos a contar hoy?</a:t>
            </a:r>
          </a:p>
          <a:p>
            <a:r>
              <a:rPr lang="es-ES" dirty="0"/>
              <a:t>Pues se trata de un </a:t>
            </a:r>
            <a:r>
              <a:rPr lang="es-ES" dirty="0" err="1"/>
              <a:t>videjuego</a:t>
            </a:r>
            <a:r>
              <a:rPr lang="es-ES" dirty="0"/>
              <a:t> principalmente </a:t>
            </a:r>
            <a:r>
              <a:rPr lang="es-ES" dirty="0" err="1"/>
              <a:t>roguelike</a:t>
            </a:r>
            <a:r>
              <a:rPr lang="es-ES" dirty="0"/>
              <a:t> en dos dimensiones de </a:t>
            </a:r>
            <a:r>
              <a:rPr lang="es-ES" dirty="0" err="1"/>
              <a:t>scroll</a:t>
            </a:r>
            <a:r>
              <a:rPr lang="es-ES" dirty="0"/>
              <a:t> lateral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8410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Primero lo primero, que es lo que os venimos a contar hoy?</a:t>
            </a:r>
          </a:p>
          <a:p>
            <a:r>
              <a:rPr lang="es-ES" dirty="0"/>
              <a:t>Pues se trata de un </a:t>
            </a:r>
            <a:r>
              <a:rPr lang="es-ES" dirty="0" err="1"/>
              <a:t>videjuego</a:t>
            </a:r>
            <a:r>
              <a:rPr lang="es-ES" dirty="0"/>
              <a:t> principalmente </a:t>
            </a:r>
            <a:r>
              <a:rPr lang="es-ES" dirty="0" err="1"/>
              <a:t>roguelike</a:t>
            </a:r>
            <a:r>
              <a:rPr lang="es-ES" dirty="0"/>
              <a:t> en dos dimensiones de </a:t>
            </a:r>
            <a:r>
              <a:rPr lang="es-ES" dirty="0" err="1"/>
              <a:t>scroll</a:t>
            </a:r>
            <a:r>
              <a:rPr lang="es-ES" dirty="0"/>
              <a:t> lateral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7604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Primero lo primero, que es lo que os venimos a contar hoy?</a:t>
            </a:r>
          </a:p>
          <a:p>
            <a:r>
              <a:rPr lang="es-ES" dirty="0"/>
              <a:t>Pues se trata de un </a:t>
            </a:r>
            <a:r>
              <a:rPr lang="es-ES" dirty="0" err="1"/>
              <a:t>videjuego</a:t>
            </a:r>
            <a:r>
              <a:rPr lang="es-ES" dirty="0"/>
              <a:t> principalmente </a:t>
            </a:r>
            <a:r>
              <a:rPr lang="es-ES" dirty="0" err="1"/>
              <a:t>roguelike</a:t>
            </a:r>
            <a:r>
              <a:rPr lang="es-ES" dirty="0"/>
              <a:t> en dos dimensiones de </a:t>
            </a:r>
            <a:r>
              <a:rPr lang="es-ES" dirty="0" err="1"/>
              <a:t>scroll</a:t>
            </a:r>
            <a:r>
              <a:rPr lang="es-ES" dirty="0"/>
              <a:t> lateral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E2F5-1814-49C5-BC1C-A178D2F19D5F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1206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5100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1775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image" Target="../media/image2.png"/><Relationship Id="rId10" Type="http://schemas.openxmlformats.org/officeDocument/2006/relationships/slide" Target="slide16.xml"/><Relationship Id="rId4" Type="http://schemas.openxmlformats.org/officeDocument/2006/relationships/slide" Target="slide2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7" Type="http://schemas.openxmlformats.org/officeDocument/2006/relationships/image" Target="../media/image2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gif"/><Relationship Id="rId5" Type="http://schemas.openxmlformats.org/officeDocument/2006/relationships/image" Target="../media/image26.gif"/><Relationship Id="rId4" Type="http://schemas.openxmlformats.org/officeDocument/2006/relationships/image" Target="../media/image25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7.png"/><Relationship Id="rId7" Type="http://schemas.openxmlformats.org/officeDocument/2006/relationships/image" Target="../media/image40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21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aptainbrinetooth.wordpress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slide" Target="slide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19.png"/><Relationship Id="rId12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3.xml"/><Relationship Id="rId11" Type="http://schemas.openxmlformats.org/officeDocument/2006/relationships/slide" Target="slide14.xml"/><Relationship Id="rId5" Type="http://schemas.openxmlformats.org/officeDocument/2006/relationships/image" Target="../media/image19.png"/><Relationship Id="rId15" Type="http://schemas.openxmlformats.org/officeDocument/2006/relationships/image" Target="../media/image23.png"/><Relationship Id="rId10" Type="http://schemas.openxmlformats.org/officeDocument/2006/relationships/image" Target="../media/image22.png"/><Relationship Id="rId4" Type="http://schemas.microsoft.com/office/2007/relationships/hdphoto" Target="../media/hdphoto1.wdp"/><Relationship Id="rId9" Type="http://schemas.openxmlformats.org/officeDocument/2006/relationships/image" Target="../media/image21.png"/><Relationship Id="rId14" Type="http://schemas.openxmlformats.org/officeDocument/2006/relationships/slide" Target="slide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0" name="Vista general de sección 29">
                <a:extLst>
                  <a:ext uri="{FF2B5EF4-FFF2-40B4-BE49-F238E27FC236}">
                    <a16:creationId xmlns:a16="http://schemas.microsoft.com/office/drawing/2014/main" id="{6484D9D7-D7E0-45B5-AFA7-8113607ECA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79299238"/>
                  </p:ext>
                </p:extLst>
              </p:nvPr>
            </p:nvGraphicFramePr>
            <p:xfrm>
              <a:off x="4357408" y="426724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8878A687-BC10-4CD6-8815-03CECAB37587}">
                    <psez:zmPr id="{A0F67603-8C0C-4616-B1CA-FB46B144BE51}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0" name="Vista general de sección 29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6484D9D7-D7E0-45B5-AFA7-8113607ECA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57408" y="426724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" name="Vista general de sección 2">
                <a:extLst>
                  <a:ext uri="{FF2B5EF4-FFF2-40B4-BE49-F238E27FC236}">
                    <a16:creationId xmlns:a16="http://schemas.microsoft.com/office/drawing/2014/main" id="{D199E834-23F0-4D4B-A78E-76BCD82485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32207127"/>
                  </p:ext>
                </p:extLst>
              </p:nvPr>
            </p:nvGraphicFramePr>
            <p:xfrm>
              <a:off x="257766" y="426724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099E5FC-E72B-4792-BD2E-A9E8FFDBBACD}">
                    <psez:zmPr id="{2AAF50F9-71A7-4139-829A-8BEC2EC0C5D8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" name="Vista general de sección 2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D199E834-23F0-4D4B-A78E-76BCD82485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7766" y="426724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5" name="Vista general de sección 4">
                <a:extLst>
                  <a:ext uri="{FF2B5EF4-FFF2-40B4-BE49-F238E27FC236}">
                    <a16:creationId xmlns:a16="http://schemas.microsoft.com/office/drawing/2014/main" id="{974058F8-5719-423E-B1BF-57E4FFC93B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13039730"/>
                  </p:ext>
                </p:extLst>
              </p:nvPr>
            </p:nvGraphicFramePr>
            <p:xfrm>
              <a:off x="8457050" y="426724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4AA62EBA-3250-46A5-9FCE-0C71850D9BAC}">
                    <psez:zmPr id="{D5AB7AAC-EFD5-440A-A89E-1AEFCEDD5640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5" name="Vista general de sección 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974058F8-5719-423E-B1BF-57E4FFC93B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57050" y="426724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7" name="Vista general de sección 6">
                <a:extLst>
                  <a:ext uri="{FF2B5EF4-FFF2-40B4-BE49-F238E27FC236}">
                    <a16:creationId xmlns:a16="http://schemas.microsoft.com/office/drawing/2014/main" id="{8ABBD7AA-5A60-4F25-A24E-D914611847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99917396"/>
                  </p:ext>
                </p:extLst>
              </p:nvPr>
            </p:nvGraphicFramePr>
            <p:xfrm>
              <a:off x="2188973" y="257175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0BF4926-E33C-4E92-AB5E-C1B2DB1DE559}">
                    <psez:zmPr id="{0EB7201F-4019-4DEC-A723-5DBB2A0E906B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7" name="Vista general de sección 6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8ABBD7AA-5A60-4F25-A24E-D914611847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88973" y="257175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853567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">
            <a:extLst>
              <a:ext uri="{FF2B5EF4-FFF2-40B4-BE49-F238E27FC236}">
                <a16:creationId xmlns:a16="http://schemas.microsoft.com/office/drawing/2014/main" id="{F6F1742E-B87E-41CA-9B87-F984ED4AFC10}"/>
              </a:ext>
            </a:extLst>
          </p:cNvPr>
          <p:cNvSpPr txBox="1"/>
          <p:nvPr/>
        </p:nvSpPr>
        <p:spPr>
          <a:xfrm>
            <a:off x="1250051" y="325725"/>
            <a:ext cx="10314420" cy="1446550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Engraving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vintage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BE870B2-D30C-4763-9A78-FC8D2C9846EF}"/>
              </a:ext>
            </a:extLst>
          </p:cNvPr>
          <p:cNvSpPr/>
          <p:nvPr/>
        </p:nvSpPr>
        <p:spPr>
          <a:xfrm>
            <a:off x="-531223" y="2029098"/>
            <a:ext cx="13524412" cy="4415246"/>
          </a:xfrm>
          <a:prstGeom prst="rect">
            <a:avLst/>
          </a:prstGeom>
          <a:solidFill>
            <a:srgbClr val="FBFBF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80FF0EE-35B0-4801-9CE9-3BBCE95728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93644"/>
            <a:ext cx="2683873" cy="268387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E726F87-5326-402A-9FDD-AECF17D0B8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649" y="4107471"/>
            <a:ext cx="2927480" cy="204923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85A96F0-C8CC-434C-BB96-3B1BA2DA8F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476" y="2210437"/>
            <a:ext cx="2981053" cy="1897034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35F40C0-3A61-4B58-827C-E05A00D8C7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812" y="2464526"/>
            <a:ext cx="3413834" cy="2389684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D2BADCAF-E7D1-4623-81F1-6F39BC148F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978" y="2174149"/>
            <a:ext cx="3361509" cy="336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274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2">
            <a:extLst>
              <a:ext uri="{FF2B5EF4-FFF2-40B4-BE49-F238E27FC236}">
                <a16:creationId xmlns:a16="http://schemas.microsoft.com/office/drawing/2014/main" id="{824D6B59-3446-4BA7-9BE0-6B398154AB43}"/>
              </a:ext>
            </a:extLst>
          </p:cNvPr>
          <p:cNvSpPr txBox="1"/>
          <p:nvPr/>
        </p:nvSpPr>
        <p:spPr>
          <a:xfrm>
            <a:off x="80682" y="1904634"/>
            <a:ext cx="12030635" cy="2215991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Mecánicas</a:t>
            </a:r>
            <a:endParaRPr lang="en-US" sz="88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633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2">
            <a:extLst>
              <a:ext uri="{FF2B5EF4-FFF2-40B4-BE49-F238E27FC236}">
                <a16:creationId xmlns:a16="http://schemas.microsoft.com/office/drawing/2014/main" id="{824D6B59-3446-4BA7-9BE0-6B398154AB43}"/>
              </a:ext>
            </a:extLst>
          </p:cNvPr>
          <p:cNvSpPr txBox="1"/>
          <p:nvPr/>
        </p:nvSpPr>
        <p:spPr>
          <a:xfrm>
            <a:off x="80682" y="1904634"/>
            <a:ext cx="12030635" cy="2215991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3800" b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Dinámicas</a:t>
            </a:r>
            <a:endParaRPr lang="en-US" sz="88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7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n 32">
            <a:extLst>
              <a:ext uri="{FF2B5EF4-FFF2-40B4-BE49-F238E27FC236}">
                <a16:creationId xmlns:a16="http://schemas.microsoft.com/office/drawing/2014/main" id="{94D75030-A60D-45B4-B01B-2C018C5151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"/>
          <a:stretch/>
        </p:blipFill>
        <p:spPr>
          <a:xfrm>
            <a:off x="9836801" y="2220272"/>
            <a:ext cx="3848351" cy="4827607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4E5F14F-DE88-4145-A48E-72A1DCC557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"/>
          <a:stretch/>
        </p:blipFill>
        <p:spPr>
          <a:xfrm>
            <a:off x="-1645408" y="-1124848"/>
            <a:ext cx="3848351" cy="4827607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sp>
        <p:nvSpPr>
          <p:cNvPr id="10" name="TextBox 17">
            <a:extLst>
              <a:ext uri="{FF2B5EF4-FFF2-40B4-BE49-F238E27FC236}">
                <a16:creationId xmlns:a16="http://schemas.microsoft.com/office/drawing/2014/main" id="{8698A488-EF6F-4378-B2DD-CF2E1F95CE31}"/>
              </a:ext>
            </a:extLst>
          </p:cNvPr>
          <p:cNvSpPr txBox="1"/>
          <p:nvPr/>
        </p:nvSpPr>
        <p:spPr>
          <a:xfrm>
            <a:off x="1780441" y="460753"/>
            <a:ext cx="2167581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u="sng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armas</a:t>
            </a:r>
            <a:r>
              <a:rPr lang="es-ES" sz="6000" b="1" dirty="0">
                <a:solidFill>
                  <a:schemeClr val="bg1"/>
                </a:solidFill>
                <a:latin typeface="Boeticher Regular" pitchFamily="50" charset="0"/>
              </a:rPr>
              <a:t> 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9CFC3CE-0E9E-4048-8626-9B809E1AA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219" y="2138089"/>
            <a:ext cx="1626315" cy="1626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2FF04EF0-6C52-479B-80E8-61D7170C4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768" y="2267784"/>
            <a:ext cx="1635328" cy="1544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EA37F247-63FB-40C5-B0C5-C532BFF067F9}"/>
              </a:ext>
            </a:extLst>
          </p:cNvPr>
          <p:cNvGrpSpPr/>
          <p:nvPr/>
        </p:nvGrpSpPr>
        <p:grpSpPr>
          <a:xfrm>
            <a:off x="1679266" y="1858754"/>
            <a:ext cx="4962494" cy="2428163"/>
            <a:chOff x="1679266" y="1858754"/>
            <a:chExt cx="4962494" cy="2428163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6DA4F725-6B78-43B4-8B24-BD96EA9D7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9266" y="1858756"/>
              <a:ext cx="2416247" cy="2362849"/>
            </a:xfrm>
            <a:prstGeom prst="rect">
              <a:avLst/>
            </a:prstGeom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BACABFD1-04ED-4D5D-8859-CE08D5D9E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8723" y="1858754"/>
              <a:ext cx="2483037" cy="2428163"/>
            </a:xfrm>
            <a:prstGeom prst="rect">
              <a:avLst/>
            </a:prstGeom>
          </p:spPr>
        </p:pic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F792DD5E-A9F2-421A-A901-44CC1A1C03B1}"/>
                </a:ext>
              </a:extLst>
            </p:cNvPr>
            <p:cNvGrpSpPr/>
            <p:nvPr/>
          </p:nvGrpSpPr>
          <p:grpSpPr>
            <a:xfrm>
              <a:off x="2042007" y="2138088"/>
              <a:ext cx="4240526" cy="1721998"/>
              <a:chOff x="520652" y="4476612"/>
              <a:chExt cx="4240526" cy="1721998"/>
            </a:xfrm>
          </p:grpSpPr>
          <p:pic>
            <p:nvPicPr>
              <p:cNvPr id="5124" name="Picture 4">
                <a:extLst>
                  <a:ext uri="{FF2B5EF4-FFF2-40B4-BE49-F238E27FC236}">
                    <a16:creationId xmlns:a16="http://schemas.microsoft.com/office/drawing/2014/main" id="{D9ADF5F5-CA7E-4147-9E29-88505B41B00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34863" y="4476612"/>
                <a:ext cx="1626315" cy="16263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26" name="Picture 6">
                <a:extLst>
                  <a:ext uri="{FF2B5EF4-FFF2-40B4-BE49-F238E27FC236}">
                    <a16:creationId xmlns:a16="http://schemas.microsoft.com/office/drawing/2014/main" id="{D68B5F78-A549-40DA-AF15-5229DBE6C1E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0652" y="4558796"/>
                <a:ext cx="1735921" cy="1639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2" name="Cerrar llave 1">
            <a:extLst>
              <a:ext uri="{FF2B5EF4-FFF2-40B4-BE49-F238E27FC236}">
                <a16:creationId xmlns:a16="http://schemas.microsoft.com/office/drawing/2014/main" id="{8A54BB49-4395-4C76-8AFA-FBA1DA543F93}"/>
              </a:ext>
            </a:extLst>
          </p:cNvPr>
          <p:cNvSpPr/>
          <p:nvPr/>
        </p:nvSpPr>
        <p:spPr>
          <a:xfrm flipH="1">
            <a:off x="7255079" y="941822"/>
            <a:ext cx="975360" cy="5412218"/>
          </a:xfrm>
          <a:prstGeom prst="rightBrace">
            <a:avLst>
              <a:gd name="adj1" fmla="val 148641"/>
              <a:gd name="adj2" fmla="val 50000"/>
            </a:avLst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extBox 2">
            <a:extLst>
              <a:ext uri="{FF2B5EF4-FFF2-40B4-BE49-F238E27FC236}">
                <a16:creationId xmlns:a16="http://schemas.microsoft.com/office/drawing/2014/main" id="{DD3977F9-4EF0-49F5-9724-08910302AC5A}"/>
              </a:ext>
            </a:extLst>
          </p:cNvPr>
          <p:cNvSpPr txBox="1"/>
          <p:nvPr/>
        </p:nvSpPr>
        <p:spPr>
          <a:xfrm>
            <a:off x="8595856" y="1503870"/>
            <a:ext cx="3116558" cy="3974614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44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Mejoras</a:t>
            </a:r>
            <a:endParaRPr lang="en-US" sz="44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  <a:p>
            <a:pPr algn="ctr">
              <a:lnSpc>
                <a:spcPct val="200000"/>
              </a:lnSpc>
            </a:pPr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Stats del </a:t>
            </a:r>
          </a:p>
          <a:p>
            <a:pPr algn="ctr">
              <a:lnSpc>
                <a:spcPct val="200000"/>
              </a:lnSpc>
            </a:pPr>
            <a:r>
              <a:rPr lang="en-US" sz="44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jugador</a:t>
            </a:r>
            <a:endParaRPr lang="en-US" sz="44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258FF1B9-9993-468D-A2BC-FE3FCD72B6C4}"/>
              </a:ext>
            </a:extLst>
          </p:cNvPr>
          <p:cNvGrpSpPr/>
          <p:nvPr/>
        </p:nvGrpSpPr>
        <p:grpSpPr>
          <a:xfrm>
            <a:off x="165463" y="4115487"/>
            <a:ext cx="6788712" cy="1446550"/>
            <a:chOff x="165463" y="4115487"/>
            <a:chExt cx="6788712" cy="1446550"/>
          </a:xfrm>
        </p:grpSpPr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3CAEB13F-1921-4D12-A8E1-65B1D1F77E8A}"/>
                </a:ext>
              </a:extLst>
            </p:cNvPr>
            <p:cNvGrpSpPr/>
            <p:nvPr/>
          </p:nvGrpSpPr>
          <p:grpSpPr>
            <a:xfrm>
              <a:off x="165463" y="4221604"/>
              <a:ext cx="6788712" cy="616009"/>
              <a:chOff x="165463" y="4221604"/>
              <a:chExt cx="6788712" cy="616009"/>
            </a:xfrm>
          </p:grpSpPr>
          <p:sp>
            <p:nvSpPr>
              <p:cNvPr id="5" name="Abrir llave 4">
                <a:extLst>
                  <a:ext uri="{FF2B5EF4-FFF2-40B4-BE49-F238E27FC236}">
                    <a16:creationId xmlns:a16="http://schemas.microsoft.com/office/drawing/2014/main" id="{335DEB39-548A-4294-8788-3B91A99F0F67}"/>
                  </a:ext>
                </a:extLst>
              </p:cNvPr>
              <p:cNvSpPr/>
              <p:nvPr/>
            </p:nvSpPr>
            <p:spPr>
              <a:xfrm rot="5400000">
                <a:off x="1287841" y="3099226"/>
                <a:ext cx="550695" cy="2795451"/>
              </a:xfrm>
              <a:prstGeom prst="leftBrace">
                <a:avLst>
                  <a:gd name="adj1" fmla="val 16298"/>
                  <a:gd name="adj2" fmla="val 16851"/>
                </a:avLst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8" name="Abrir llave 17">
                <a:extLst>
                  <a:ext uri="{FF2B5EF4-FFF2-40B4-BE49-F238E27FC236}">
                    <a16:creationId xmlns:a16="http://schemas.microsoft.com/office/drawing/2014/main" id="{CC0E89BC-CD4A-485E-8FF1-E520B4855315}"/>
                  </a:ext>
                </a:extLst>
              </p:cNvPr>
              <p:cNvSpPr/>
              <p:nvPr/>
            </p:nvSpPr>
            <p:spPr>
              <a:xfrm rot="5400000">
                <a:off x="5281102" y="3164540"/>
                <a:ext cx="550695" cy="2795451"/>
              </a:xfrm>
              <a:prstGeom prst="leftBrace">
                <a:avLst>
                  <a:gd name="adj1" fmla="val 16298"/>
                  <a:gd name="adj2" fmla="val 81025"/>
                </a:avLst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sp>
          <p:nvSpPr>
            <p:cNvPr id="24" name="TextBox 17">
              <a:extLst>
                <a:ext uri="{FF2B5EF4-FFF2-40B4-BE49-F238E27FC236}">
                  <a16:creationId xmlns:a16="http://schemas.microsoft.com/office/drawing/2014/main" id="{DCC2B0C0-6619-45C7-A649-FF4F9F8969E9}"/>
                </a:ext>
              </a:extLst>
            </p:cNvPr>
            <p:cNvSpPr txBox="1"/>
            <p:nvPr/>
          </p:nvSpPr>
          <p:spPr>
            <a:xfrm>
              <a:off x="2797478" y="4115487"/>
              <a:ext cx="1572866" cy="1446550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4400" b="1" dirty="0" err="1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  <a:t>Tier</a:t>
              </a:r>
              <a:b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</a:br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  <a:t> </a:t>
              </a:r>
              <a:r>
                <a:rPr lang="es-ES" sz="4400" b="1" dirty="0" err="1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  <a:t>list</a:t>
              </a:r>
              <a:r>
                <a:rPr lang="es-ES" sz="4400" b="1" dirty="0">
                  <a:solidFill>
                    <a:schemeClr val="bg1"/>
                  </a:solidFill>
                  <a:latin typeface="Boeticher Regular" pitchFamily="50" charset="0"/>
                </a:rPr>
                <a:t> </a:t>
              </a:r>
              <a:endParaRPr lang="id-ID" sz="4400" b="1" dirty="0">
                <a:solidFill>
                  <a:schemeClr val="bg1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4E3AC1B3-5EC7-471D-B44A-55C8A27C4740}"/>
              </a:ext>
            </a:extLst>
          </p:cNvPr>
          <p:cNvGrpSpPr/>
          <p:nvPr/>
        </p:nvGrpSpPr>
        <p:grpSpPr>
          <a:xfrm>
            <a:off x="165463" y="4772299"/>
            <a:ext cx="836023" cy="1340433"/>
            <a:chOff x="165463" y="4772299"/>
            <a:chExt cx="836023" cy="1340433"/>
          </a:xfrm>
        </p:grpSpPr>
        <p:pic>
          <p:nvPicPr>
            <p:cNvPr id="13" name="Picture 6">
              <a:extLst>
                <a:ext uri="{FF2B5EF4-FFF2-40B4-BE49-F238E27FC236}">
                  <a16:creationId xmlns:a16="http://schemas.microsoft.com/office/drawing/2014/main" id="{363F5F6E-17CB-4E18-9ECB-6B2FC07D5A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5463" y="4772299"/>
              <a:ext cx="836023" cy="789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17">
              <a:extLst>
                <a:ext uri="{FF2B5EF4-FFF2-40B4-BE49-F238E27FC236}">
                  <a16:creationId xmlns:a16="http://schemas.microsoft.com/office/drawing/2014/main" id="{7486F65E-614E-4DCC-9B71-7DE6FB820B9B}"/>
                </a:ext>
              </a:extLst>
            </p:cNvPr>
            <p:cNvSpPr txBox="1"/>
            <p:nvPr/>
          </p:nvSpPr>
          <p:spPr>
            <a:xfrm>
              <a:off x="288896" y="5343291"/>
              <a:ext cx="381836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C00000"/>
                  </a:solidFill>
                  <a:latin typeface="Boeticher Regular" pitchFamily="50" charset="0"/>
                </a:rPr>
                <a:t>S</a:t>
              </a:r>
              <a:endParaRPr lang="id-ID" sz="4400" b="1" dirty="0">
                <a:solidFill>
                  <a:srgbClr val="C00000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4F50329F-A822-4F88-8EFA-709DD939AF9E}"/>
              </a:ext>
            </a:extLst>
          </p:cNvPr>
          <p:cNvGrpSpPr/>
          <p:nvPr/>
        </p:nvGrpSpPr>
        <p:grpSpPr>
          <a:xfrm>
            <a:off x="1036149" y="4772299"/>
            <a:ext cx="836023" cy="1391071"/>
            <a:chOff x="1036149" y="4772299"/>
            <a:chExt cx="836023" cy="1391071"/>
          </a:xfrm>
        </p:grpSpPr>
        <p:pic>
          <p:nvPicPr>
            <p:cNvPr id="14" name="Picture 6">
              <a:extLst>
                <a:ext uri="{FF2B5EF4-FFF2-40B4-BE49-F238E27FC236}">
                  <a16:creationId xmlns:a16="http://schemas.microsoft.com/office/drawing/2014/main" id="{E575358F-CD21-45C8-8679-ADEE4283FC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6149" y="4772299"/>
              <a:ext cx="836023" cy="789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17">
              <a:extLst>
                <a:ext uri="{FF2B5EF4-FFF2-40B4-BE49-F238E27FC236}">
                  <a16:creationId xmlns:a16="http://schemas.microsoft.com/office/drawing/2014/main" id="{0E1D5D1D-196C-4DB8-86C5-3A71DF1CB7BF}"/>
                </a:ext>
              </a:extLst>
            </p:cNvPr>
            <p:cNvSpPr txBox="1"/>
            <p:nvPr/>
          </p:nvSpPr>
          <p:spPr>
            <a:xfrm>
              <a:off x="1095276" y="5393929"/>
              <a:ext cx="494423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FF9933"/>
                  </a:solidFill>
                  <a:latin typeface="Boeticher Regular" pitchFamily="50" charset="0"/>
                </a:rPr>
                <a:t>a</a:t>
              </a:r>
              <a:endParaRPr lang="id-ID" sz="4400" b="1" dirty="0">
                <a:solidFill>
                  <a:srgbClr val="FF9933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FFF95491-6852-46EB-BBC7-89E1FD7CDC77}"/>
              </a:ext>
            </a:extLst>
          </p:cNvPr>
          <p:cNvGrpSpPr/>
          <p:nvPr/>
        </p:nvGrpSpPr>
        <p:grpSpPr>
          <a:xfrm>
            <a:off x="1998531" y="4707109"/>
            <a:ext cx="836023" cy="1393490"/>
            <a:chOff x="1998531" y="4707109"/>
            <a:chExt cx="836023" cy="1393490"/>
          </a:xfrm>
        </p:grpSpPr>
        <p:pic>
          <p:nvPicPr>
            <p:cNvPr id="15" name="Picture 6">
              <a:extLst>
                <a:ext uri="{FF2B5EF4-FFF2-40B4-BE49-F238E27FC236}">
                  <a16:creationId xmlns:a16="http://schemas.microsoft.com/office/drawing/2014/main" id="{14AEF4E4-20ED-40E6-904B-0CAF8A5A1A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98531" y="4707109"/>
              <a:ext cx="836023" cy="789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17">
              <a:extLst>
                <a:ext uri="{FF2B5EF4-FFF2-40B4-BE49-F238E27FC236}">
                  <a16:creationId xmlns:a16="http://schemas.microsoft.com/office/drawing/2014/main" id="{34B53D3F-7D52-4971-9FDE-690B57917105}"/>
                </a:ext>
              </a:extLst>
            </p:cNvPr>
            <p:cNvSpPr txBox="1"/>
            <p:nvPr/>
          </p:nvSpPr>
          <p:spPr>
            <a:xfrm>
              <a:off x="2007734" y="5331158"/>
              <a:ext cx="494423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FFFF00"/>
                  </a:solidFill>
                  <a:latin typeface="Boeticher Regular" pitchFamily="50" charset="0"/>
                </a:rPr>
                <a:t>B</a:t>
              </a:r>
              <a:endParaRPr lang="id-ID" sz="4400" b="1" dirty="0">
                <a:solidFill>
                  <a:srgbClr val="FFFF00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CACF4114-3716-48EA-8378-7EB8B12A2C64}"/>
              </a:ext>
            </a:extLst>
          </p:cNvPr>
          <p:cNvGrpSpPr/>
          <p:nvPr/>
        </p:nvGrpSpPr>
        <p:grpSpPr>
          <a:xfrm>
            <a:off x="4343205" y="4694164"/>
            <a:ext cx="861021" cy="1406434"/>
            <a:chOff x="4343205" y="4694164"/>
            <a:chExt cx="861021" cy="1406434"/>
          </a:xfrm>
        </p:grpSpPr>
        <p:pic>
          <p:nvPicPr>
            <p:cNvPr id="22" name="Picture 4">
              <a:extLst>
                <a:ext uri="{FF2B5EF4-FFF2-40B4-BE49-F238E27FC236}">
                  <a16:creationId xmlns:a16="http://schemas.microsoft.com/office/drawing/2014/main" id="{72739966-AFA1-4956-97A8-1FF0BCC21C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43205" y="4694164"/>
              <a:ext cx="836024" cy="8360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extBox 17">
              <a:extLst>
                <a:ext uri="{FF2B5EF4-FFF2-40B4-BE49-F238E27FC236}">
                  <a16:creationId xmlns:a16="http://schemas.microsoft.com/office/drawing/2014/main" id="{687C874E-B368-4550-94BA-DCDED769D000}"/>
                </a:ext>
              </a:extLst>
            </p:cNvPr>
            <p:cNvSpPr txBox="1"/>
            <p:nvPr/>
          </p:nvSpPr>
          <p:spPr>
            <a:xfrm>
              <a:off x="4709803" y="5331157"/>
              <a:ext cx="494423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FFFF00"/>
                  </a:solidFill>
                  <a:latin typeface="Boeticher Regular" pitchFamily="50" charset="0"/>
                </a:rPr>
                <a:t>B</a:t>
              </a:r>
              <a:endParaRPr lang="id-ID" sz="4400" b="1" dirty="0">
                <a:solidFill>
                  <a:srgbClr val="FFFF00"/>
                </a:solidFill>
                <a:latin typeface="Boeticher Regular" pitchFamily="50" charset="0"/>
              </a:endParaRP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91E43FB9-1766-4EF3-A608-2E4C40801FDB}"/>
              </a:ext>
            </a:extLst>
          </p:cNvPr>
          <p:cNvGrpSpPr/>
          <p:nvPr/>
        </p:nvGrpSpPr>
        <p:grpSpPr>
          <a:xfrm>
            <a:off x="5669698" y="4694164"/>
            <a:ext cx="860046" cy="1437357"/>
            <a:chOff x="5669698" y="4694164"/>
            <a:chExt cx="860046" cy="1437357"/>
          </a:xfrm>
        </p:grpSpPr>
        <p:pic>
          <p:nvPicPr>
            <p:cNvPr id="23" name="Picture 4">
              <a:extLst>
                <a:ext uri="{FF2B5EF4-FFF2-40B4-BE49-F238E27FC236}">
                  <a16:creationId xmlns:a16="http://schemas.microsoft.com/office/drawing/2014/main" id="{6F9E703A-80BE-4B09-9390-A5924F07CC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9698" y="4694164"/>
              <a:ext cx="836024" cy="8360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17">
              <a:extLst>
                <a:ext uri="{FF2B5EF4-FFF2-40B4-BE49-F238E27FC236}">
                  <a16:creationId xmlns:a16="http://schemas.microsoft.com/office/drawing/2014/main" id="{4833F8D8-E0F4-4395-BA02-9033B1209884}"/>
                </a:ext>
              </a:extLst>
            </p:cNvPr>
            <p:cNvSpPr txBox="1"/>
            <p:nvPr/>
          </p:nvSpPr>
          <p:spPr>
            <a:xfrm>
              <a:off x="6035321" y="5362080"/>
              <a:ext cx="494423" cy="76944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58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4400" b="1" dirty="0">
                  <a:ln>
                    <a:solidFill>
                      <a:schemeClr val="tx1"/>
                    </a:solidFill>
                  </a:ln>
                  <a:solidFill>
                    <a:srgbClr val="00B050"/>
                  </a:solidFill>
                  <a:latin typeface="Boeticher Regular" pitchFamily="50" charset="0"/>
                </a:rPr>
                <a:t>C</a:t>
              </a:r>
              <a:endParaRPr lang="id-ID" sz="4400" b="1" dirty="0">
                <a:solidFill>
                  <a:srgbClr val="00B050"/>
                </a:solidFill>
                <a:latin typeface="Boeticher Regular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3107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00"/>
                            </p:stCondLst>
                            <p:childTnLst>
                              <p:par>
                                <p:cTn id="3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08C35D5-3EC3-49BE-A13C-B21085AEC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1900" y="-237543"/>
            <a:ext cx="4802300" cy="738623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8000"/>
              </a:srgbClr>
            </a:outerShdw>
          </a:effectLst>
        </p:spPr>
      </p:pic>
      <p:sp>
        <p:nvSpPr>
          <p:cNvPr id="16" name="TextBox 17">
            <a:extLst>
              <a:ext uri="{FF2B5EF4-FFF2-40B4-BE49-F238E27FC236}">
                <a16:creationId xmlns:a16="http://schemas.microsoft.com/office/drawing/2014/main" id="{4345C4A7-5804-480E-B9FA-6D73016B3EFD}"/>
              </a:ext>
            </a:extLst>
          </p:cNvPr>
          <p:cNvSpPr txBox="1"/>
          <p:nvPr/>
        </p:nvSpPr>
        <p:spPr>
          <a:xfrm>
            <a:off x="436714" y="-237543"/>
            <a:ext cx="6163867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u="sng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Arbol</a:t>
            </a:r>
            <a:r>
              <a:rPr lang="es-ES" sz="6000" b="1" u="sng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 de habilidades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EEB8DFD-35F3-4AA4-9337-3052BB278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647" y="1192634"/>
            <a:ext cx="7735839" cy="468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09457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B128A4A-1F34-4DC1-B5C7-184E8694E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8180" y="-498642"/>
            <a:ext cx="4783058" cy="735664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77000"/>
              </a:srgbClr>
            </a:outerShdw>
          </a:effectLst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BFDEDF8F-1729-4EF9-9995-F3BFC66D3A11}"/>
              </a:ext>
            </a:extLst>
          </p:cNvPr>
          <p:cNvGrpSpPr/>
          <p:nvPr/>
        </p:nvGrpSpPr>
        <p:grpSpPr>
          <a:xfrm>
            <a:off x="1606079" y="2613396"/>
            <a:ext cx="4418425" cy="4244603"/>
            <a:chOff x="1606079" y="2613396"/>
            <a:chExt cx="4418425" cy="4244603"/>
          </a:xfrm>
        </p:grpSpPr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7F626B9A-953A-46D4-919F-7C09602AE7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52754" y="4295774"/>
              <a:ext cx="2571750" cy="2562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0175F27C-5B27-4EFD-83DA-4A8049EE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6079" y="2613396"/>
              <a:ext cx="3543075" cy="2908494"/>
            </a:xfrm>
            <a:prstGeom prst="rect">
              <a:avLst/>
            </a:prstGeom>
          </p:spPr>
        </p:pic>
      </p:grpSp>
      <p:pic>
        <p:nvPicPr>
          <p:cNvPr id="22" name="Picture 2">
            <a:extLst>
              <a:ext uri="{FF2B5EF4-FFF2-40B4-BE49-F238E27FC236}">
                <a16:creationId xmlns:a16="http://schemas.microsoft.com/office/drawing/2014/main" id="{764A050B-1E48-414A-A504-6ECD1656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29" y="1253390"/>
            <a:ext cx="1404834" cy="142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A1DA48C4-2A6D-4158-8CED-05D0D0AB7B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079" y="1225104"/>
            <a:ext cx="1394095" cy="1431773"/>
          </a:xfrm>
          <a:prstGeom prst="rect">
            <a:avLst/>
          </a:prstGeom>
        </p:spPr>
      </p:pic>
      <p:sp>
        <p:nvSpPr>
          <p:cNvPr id="24" name="TextBox 17">
            <a:extLst>
              <a:ext uri="{FF2B5EF4-FFF2-40B4-BE49-F238E27FC236}">
                <a16:creationId xmlns:a16="http://schemas.microsoft.com/office/drawing/2014/main" id="{4B089FAC-2B85-42B2-BAFE-89E298332B46}"/>
              </a:ext>
            </a:extLst>
          </p:cNvPr>
          <p:cNvSpPr txBox="1"/>
          <p:nvPr/>
        </p:nvSpPr>
        <p:spPr>
          <a:xfrm>
            <a:off x="169729" y="-380316"/>
            <a:ext cx="3813865" cy="1323439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8000" b="1" u="sng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comercio</a:t>
            </a:r>
            <a:r>
              <a:rPr lang="es-ES" sz="8000" b="1" dirty="0">
                <a:solidFill>
                  <a:schemeClr val="bg1"/>
                </a:solidFill>
                <a:latin typeface="Boeticher Regular" pitchFamily="50" charset="0"/>
              </a:rPr>
              <a:t> </a:t>
            </a:r>
            <a:endParaRPr lang="id-ID" sz="8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255015A6-6D08-4F04-919E-C611F5BA7F90}"/>
              </a:ext>
            </a:extLst>
          </p:cNvPr>
          <p:cNvCxnSpPr>
            <a:cxnSpLocks/>
          </p:cNvCxnSpPr>
          <p:nvPr/>
        </p:nvCxnSpPr>
        <p:spPr>
          <a:xfrm>
            <a:off x="71118" y="3065930"/>
            <a:ext cx="77640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437BC3-B44E-4FE8-84FB-8579029C9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051" y="731187"/>
            <a:ext cx="4419600" cy="22098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E6A9947E-4C69-407D-9F8C-4AC231C4F7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9017" y="1834409"/>
            <a:ext cx="1394095" cy="25235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8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693477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70A5AB01-B52F-4CAA-8528-52A8AF2C175C}"/>
              </a:ext>
            </a:extLst>
          </p:cNvPr>
          <p:cNvSpPr txBox="1"/>
          <p:nvPr/>
        </p:nvSpPr>
        <p:spPr>
          <a:xfrm>
            <a:off x="4221127" y="-185154"/>
            <a:ext cx="37497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000" b="1" dirty="0" err="1">
                <a:solidFill>
                  <a:schemeClr val="bg1"/>
                </a:solidFill>
                <a:latin typeface="Boeticher Regular" pitchFamily="50" charset="0"/>
              </a:rPr>
              <a:t>planificacion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sp>
        <p:nvSpPr>
          <p:cNvPr id="3" name="TextBox 24">
            <a:extLst>
              <a:ext uri="{FF2B5EF4-FFF2-40B4-BE49-F238E27FC236}">
                <a16:creationId xmlns:a16="http://schemas.microsoft.com/office/drawing/2014/main" id="{503C82D7-55F4-4E59-9723-5E394D19578A}"/>
              </a:ext>
            </a:extLst>
          </p:cNvPr>
          <p:cNvSpPr txBox="1"/>
          <p:nvPr/>
        </p:nvSpPr>
        <p:spPr>
          <a:xfrm>
            <a:off x="1673127" y="1459587"/>
            <a:ext cx="1617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50" charset="0"/>
              </a:rPr>
              <a:t>Timeline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50" charset="0"/>
              </a:rPr>
              <a:t>horizontal</a:t>
            </a:r>
          </a:p>
        </p:txBody>
      </p:sp>
      <p:sp>
        <p:nvSpPr>
          <p:cNvPr id="4" name="Прямоугольник 21">
            <a:extLst>
              <a:ext uri="{FF2B5EF4-FFF2-40B4-BE49-F238E27FC236}">
                <a16:creationId xmlns:a16="http://schemas.microsoft.com/office/drawing/2014/main" id="{8DC6D13E-89CF-4CEF-AFE3-1D9C5EF4A2CA}"/>
              </a:ext>
            </a:extLst>
          </p:cNvPr>
          <p:cNvSpPr/>
          <p:nvPr/>
        </p:nvSpPr>
        <p:spPr>
          <a:xfrm>
            <a:off x="1777141" y="1063347"/>
            <a:ext cx="228600" cy="2286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37">
            <a:extLst>
              <a:ext uri="{FF2B5EF4-FFF2-40B4-BE49-F238E27FC236}">
                <a16:creationId xmlns:a16="http://schemas.microsoft.com/office/drawing/2014/main" id="{EFE0604F-CDC9-4781-A9B6-D081EFA93C20}"/>
              </a:ext>
            </a:extLst>
          </p:cNvPr>
          <p:cNvCxnSpPr>
            <a:cxnSpLocks/>
          </p:cNvCxnSpPr>
          <p:nvPr/>
        </p:nvCxnSpPr>
        <p:spPr>
          <a:xfrm>
            <a:off x="1777141" y="3278876"/>
            <a:ext cx="1041485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Овал 4">
            <a:extLst>
              <a:ext uri="{FF2B5EF4-FFF2-40B4-BE49-F238E27FC236}">
                <a16:creationId xmlns:a16="http://schemas.microsoft.com/office/drawing/2014/main" id="{62543C09-D0BF-4157-B3E2-C722239D2CEB}"/>
              </a:ext>
            </a:extLst>
          </p:cNvPr>
          <p:cNvSpPr/>
          <p:nvPr/>
        </p:nvSpPr>
        <p:spPr>
          <a:xfrm>
            <a:off x="1777141" y="3214707"/>
            <a:ext cx="128337" cy="12833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29">
            <a:extLst>
              <a:ext uri="{FF2B5EF4-FFF2-40B4-BE49-F238E27FC236}">
                <a16:creationId xmlns:a16="http://schemas.microsoft.com/office/drawing/2014/main" id="{90787898-719D-49F1-911E-C922ED06D608}"/>
              </a:ext>
            </a:extLst>
          </p:cNvPr>
          <p:cNvSpPr txBox="1"/>
          <p:nvPr/>
        </p:nvSpPr>
        <p:spPr>
          <a:xfrm>
            <a:off x="1587725" y="2609631"/>
            <a:ext cx="507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linea-basic-10" panose="02000509000000000000" pitchFamily="49" charset="0"/>
              </a:rPr>
              <a:t>Z</a:t>
            </a:r>
            <a:endParaRPr lang="ru-RU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8" name="Прямая соединительная линия 36">
            <a:extLst>
              <a:ext uri="{FF2B5EF4-FFF2-40B4-BE49-F238E27FC236}">
                <a16:creationId xmlns:a16="http://schemas.microsoft.com/office/drawing/2014/main" id="{3710F56A-1B2D-472D-9704-AA5961DAB76D}"/>
              </a:ext>
            </a:extLst>
          </p:cNvPr>
          <p:cNvCxnSpPr>
            <a:cxnSpLocks/>
          </p:cNvCxnSpPr>
          <p:nvPr/>
        </p:nvCxnSpPr>
        <p:spPr>
          <a:xfrm flipV="1">
            <a:off x="3812380" y="3278877"/>
            <a:ext cx="0" cy="1819596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39">
            <a:extLst>
              <a:ext uri="{FF2B5EF4-FFF2-40B4-BE49-F238E27FC236}">
                <a16:creationId xmlns:a16="http://schemas.microsoft.com/office/drawing/2014/main" id="{996932DC-5038-4371-BDAD-B76565AD9289}"/>
              </a:ext>
            </a:extLst>
          </p:cNvPr>
          <p:cNvSpPr/>
          <p:nvPr/>
        </p:nvSpPr>
        <p:spPr>
          <a:xfrm>
            <a:off x="3746348" y="3218335"/>
            <a:ext cx="128337" cy="12833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40">
            <a:extLst>
              <a:ext uri="{FF2B5EF4-FFF2-40B4-BE49-F238E27FC236}">
                <a16:creationId xmlns:a16="http://schemas.microsoft.com/office/drawing/2014/main" id="{305E4418-3A7C-4FD2-83FF-3DDC70299B00}"/>
              </a:ext>
            </a:extLst>
          </p:cNvPr>
          <p:cNvSpPr txBox="1"/>
          <p:nvPr/>
        </p:nvSpPr>
        <p:spPr>
          <a:xfrm>
            <a:off x="3476227" y="2586570"/>
            <a:ext cx="668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panose="00000400000000000000" pitchFamily="50" charset="0"/>
              </a:rPr>
              <a:t>Step one</a:t>
            </a:r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34FD69F7-0187-44A8-BFC6-3AA1BE78AE99}"/>
              </a:ext>
            </a:extLst>
          </p:cNvPr>
          <p:cNvSpPr txBox="1"/>
          <p:nvPr/>
        </p:nvSpPr>
        <p:spPr>
          <a:xfrm>
            <a:off x="4052185" y="3484429"/>
            <a:ext cx="2251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spc="300" dirty="0">
                <a:latin typeface="Montserrat Light" panose="00000400000000000000" pitchFamily="50" charset="0"/>
              </a:rPr>
              <a:t>Lorem ipsum dolor sit </a:t>
            </a:r>
            <a:r>
              <a:rPr lang="en-US" sz="1000" spc="300" dirty="0" err="1">
                <a:latin typeface="Montserrat Light" panose="00000400000000000000" pitchFamily="50" charset="0"/>
              </a:rPr>
              <a:t>amet</a:t>
            </a:r>
            <a:r>
              <a:rPr lang="en-US" sz="1000" spc="300" dirty="0">
                <a:latin typeface="Montserrat Light" panose="00000400000000000000" pitchFamily="50" charset="0"/>
              </a:rPr>
              <a:t>, </a:t>
            </a:r>
            <a:r>
              <a:rPr lang="en-US" sz="1000" spc="300" dirty="0" err="1">
                <a:latin typeface="Montserrat Light" panose="00000400000000000000" pitchFamily="50" charset="0"/>
              </a:rPr>
              <a:t>conse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ctetur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adipiscing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elit</a:t>
            </a:r>
            <a:r>
              <a:rPr lang="en-US" sz="1000" spc="300" dirty="0">
                <a:latin typeface="Montserrat Light" panose="00000400000000000000" pitchFamily="50" charset="0"/>
              </a:rPr>
              <a:t>. Cras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iaculis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sagittis</a:t>
            </a:r>
            <a:r>
              <a:rPr lang="en-US" sz="1000" spc="300" dirty="0">
                <a:latin typeface="Montserrat Light" panose="00000400000000000000" pitchFamily="50" charset="0"/>
              </a:rPr>
              <a:t>. </a:t>
            </a:r>
            <a:endParaRPr lang="ru-RU" sz="1000" spc="300" dirty="0"/>
          </a:p>
        </p:txBody>
      </p:sp>
      <p:cxnSp>
        <p:nvCxnSpPr>
          <p:cNvPr id="12" name="Прямая соединительная линия 44">
            <a:extLst>
              <a:ext uri="{FF2B5EF4-FFF2-40B4-BE49-F238E27FC236}">
                <a16:creationId xmlns:a16="http://schemas.microsoft.com/office/drawing/2014/main" id="{2DACBD78-E273-44C1-BA25-499709F5F2DF}"/>
              </a:ext>
            </a:extLst>
          </p:cNvPr>
          <p:cNvCxnSpPr>
            <a:cxnSpLocks/>
          </p:cNvCxnSpPr>
          <p:nvPr/>
        </p:nvCxnSpPr>
        <p:spPr>
          <a:xfrm flipV="1">
            <a:off x="6384704" y="3278876"/>
            <a:ext cx="1" cy="2567288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45">
            <a:extLst>
              <a:ext uri="{FF2B5EF4-FFF2-40B4-BE49-F238E27FC236}">
                <a16:creationId xmlns:a16="http://schemas.microsoft.com/office/drawing/2014/main" id="{AAAF3083-CDFC-48C2-8732-18FE6CC2B344}"/>
              </a:ext>
            </a:extLst>
          </p:cNvPr>
          <p:cNvSpPr txBox="1"/>
          <p:nvPr/>
        </p:nvSpPr>
        <p:spPr>
          <a:xfrm>
            <a:off x="6054661" y="2586570"/>
            <a:ext cx="668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panose="00000400000000000000" pitchFamily="50" charset="0"/>
              </a:rPr>
              <a:t>Step two</a:t>
            </a:r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Овал 48">
            <a:extLst>
              <a:ext uri="{FF2B5EF4-FFF2-40B4-BE49-F238E27FC236}">
                <a16:creationId xmlns:a16="http://schemas.microsoft.com/office/drawing/2014/main" id="{8CA6B5FD-7BB5-4CAB-8A8D-BAB923622E4D}"/>
              </a:ext>
            </a:extLst>
          </p:cNvPr>
          <p:cNvSpPr/>
          <p:nvPr/>
        </p:nvSpPr>
        <p:spPr>
          <a:xfrm>
            <a:off x="6320535" y="3214707"/>
            <a:ext cx="128337" cy="12833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5" name="Прямая соединительная линия 25">
            <a:extLst>
              <a:ext uri="{FF2B5EF4-FFF2-40B4-BE49-F238E27FC236}">
                <a16:creationId xmlns:a16="http://schemas.microsoft.com/office/drawing/2014/main" id="{FC4B1D5B-CC7B-4CB1-B4DD-193F388A4F9F}"/>
              </a:ext>
            </a:extLst>
          </p:cNvPr>
          <p:cNvCxnSpPr>
            <a:cxnSpLocks/>
          </p:cNvCxnSpPr>
          <p:nvPr/>
        </p:nvCxnSpPr>
        <p:spPr>
          <a:xfrm flipV="1">
            <a:off x="9023058" y="3278876"/>
            <a:ext cx="0" cy="1816299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Овал 26">
            <a:extLst>
              <a:ext uri="{FF2B5EF4-FFF2-40B4-BE49-F238E27FC236}">
                <a16:creationId xmlns:a16="http://schemas.microsoft.com/office/drawing/2014/main" id="{077E8A8F-FBD1-41F3-854F-C83891412755}"/>
              </a:ext>
            </a:extLst>
          </p:cNvPr>
          <p:cNvSpPr/>
          <p:nvPr/>
        </p:nvSpPr>
        <p:spPr>
          <a:xfrm>
            <a:off x="8963648" y="3214707"/>
            <a:ext cx="128337" cy="12833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27">
            <a:extLst>
              <a:ext uri="{FF2B5EF4-FFF2-40B4-BE49-F238E27FC236}">
                <a16:creationId xmlns:a16="http://schemas.microsoft.com/office/drawing/2014/main" id="{F654A194-A042-49C4-AA5C-B60A183CEE4A}"/>
              </a:ext>
            </a:extLst>
          </p:cNvPr>
          <p:cNvSpPr txBox="1"/>
          <p:nvPr/>
        </p:nvSpPr>
        <p:spPr>
          <a:xfrm>
            <a:off x="8670392" y="2586570"/>
            <a:ext cx="705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panose="00000400000000000000" pitchFamily="50" charset="0"/>
              </a:rPr>
              <a:t>Step three</a:t>
            </a:r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extBox 35">
            <a:extLst>
              <a:ext uri="{FF2B5EF4-FFF2-40B4-BE49-F238E27FC236}">
                <a16:creationId xmlns:a16="http://schemas.microsoft.com/office/drawing/2014/main" id="{2C2E05F0-2B9A-4D27-8A30-C4DD3005EF80}"/>
              </a:ext>
            </a:extLst>
          </p:cNvPr>
          <p:cNvSpPr txBox="1"/>
          <p:nvPr/>
        </p:nvSpPr>
        <p:spPr>
          <a:xfrm>
            <a:off x="6624514" y="3484429"/>
            <a:ext cx="218719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spc="300" dirty="0">
                <a:latin typeface="Montserrat Light" panose="00000400000000000000" pitchFamily="50" charset="0"/>
              </a:rPr>
              <a:t>Lorem ipsum dolor sit </a:t>
            </a:r>
            <a:r>
              <a:rPr lang="en-US" sz="1000" spc="300" dirty="0" err="1">
                <a:latin typeface="Montserrat Light" panose="00000400000000000000" pitchFamily="50" charset="0"/>
              </a:rPr>
              <a:t>amet</a:t>
            </a:r>
            <a:r>
              <a:rPr lang="en-US" sz="1000" spc="300" dirty="0">
                <a:latin typeface="Montserrat Light" panose="00000400000000000000" pitchFamily="50" charset="0"/>
              </a:rPr>
              <a:t>, </a:t>
            </a:r>
            <a:r>
              <a:rPr lang="en-US" sz="1000" spc="300" dirty="0" err="1">
                <a:latin typeface="Montserrat Light" panose="00000400000000000000" pitchFamily="50" charset="0"/>
              </a:rPr>
              <a:t>conse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ctetur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adipiscing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elit</a:t>
            </a:r>
            <a:r>
              <a:rPr lang="en-US" sz="1000" spc="300" dirty="0">
                <a:latin typeface="Montserrat Light" panose="00000400000000000000" pitchFamily="50" charset="0"/>
              </a:rPr>
              <a:t>. Cras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iaculis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sagittis</a:t>
            </a:r>
            <a:r>
              <a:rPr lang="en-US" sz="1000" spc="300" dirty="0">
                <a:latin typeface="Montserrat Light" panose="00000400000000000000" pitchFamily="50" charset="0"/>
              </a:rPr>
              <a:t>. Cras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iaculis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sagittis</a:t>
            </a:r>
            <a:r>
              <a:rPr lang="en-US" sz="1000" spc="300" dirty="0">
                <a:latin typeface="Montserrat Light" panose="00000400000000000000" pitchFamily="50" charset="0"/>
              </a:rPr>
              <a:t>. Fras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</a:t>
            </a:r>
            <a:r>
              <a:rPr lang="en-US" sz="1000" spc="300" dirty="0">
                <a:latin typeface="Montserrat Light" panose="00000400000000000000" pitchFamily="50" charset="0"/>
              </a:rPr>
              <a:t>.</a:t>
            </a:r>
            <a:endParaRPr lang="ru-RU" sz="1000" spc="300" dirty="0"/>
          </a:p>
        </p:txBody>
      </p:sp>
      <p:sp>
        <p:nvSpPr>
          <p:cNvPr id="20" name="TextBox 38">
            <a:extLst>
              <a:ext uri="{FF2B5EF4-FFF2-40B4-BE49-F238E27FC236}">
                <a16:creationId xmlns:a16="http://schemas.microsoft.com/office/drawing/2014/main" id="{CC2F5BF5-FA8F-4BCC-8E04-47E8AB6AB2C5}"/>
              </a:ext>
            </a:extLst>
          </p:cNvPr>
          <p:cNvSpPr txBox="1"/>
          <p:nvPr/>
        </p:nvSpPr>
        <p:spPr>
          <a:xfrm>
            <a:off x="9236663" y="3488863"/>
            <a:ext cx="22237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spc="300" dirty="0">
                <a:latin typeface="Montserrat Light" panose="00000400000000000000" pitchFamily="50" charset="0"/>
              </a:rPr>
              <a:t>Lorem ipsum dolor sit </a:t>
            </a:r>
            <a:r>
              <a:rPr lang="en-US" sz="1000" spc="300" dirty="0" err="1">
                <a:latin typeface="Montserrat Light" panose="00000400000000000000" pitchFamily="50" charset="0"/>
              </a:rPr>
              <a:t>amet</a:t>
            </a:r>
            <a:r>
              <a:rPr lang="en-US" sz="1000" spc="300" dirty="0">
                <a:latin typeface="Montserrat Light" panose="00000400000000000000" pitchFamily="50" charset="0"/>
              </a:rPr>
              <a:t>, </a:t>
            </a:r>
            <a:r>
              <a:rPr lang="en-US" sz="1000" spc="300" dirty="0" err="1">
                <a:latin typeface="Montserrat Light" panose="00000400000000000000" pitchFamily="50" charset="0"/>
              </a:rPr>
              <a:t>conse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ctetur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adipiscing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elit</a:t>
            </a:r>
            <a:r>
              <a:rPr lang="en-US" sz="1000" spc="300" dirty="0">
                <a:latin typeface="Montserrat Light" panose="00000400000000000000" pitchFamily="50" charset="0"/>
              </a:rPr>
              <a:t>. Cras in </a:t>
            </a:r>
            <a:r>
              <a:rPr lang="en-US" sz="1000" spc="300" dirty="0" err="1">
                <a:latin typeface="Montserrat Light" panose="00000400000000000000" pitchFamily="50" charset="0"/>
              </a:rPr>
              <a:t>velit</a:t>
            </a:r>
            <a:r>
              <a:rPr lang="en-US" sz="1000" spc="300" dirty="0">
                <a:latin typeface="Montserrat Light" panose="00000400000000000000" pitchFamily="50" charset="0"/>
              </a:rPr>
              <a:t> a </a:t>
            </a:r>
            <a:r>
              <a:rPr lang="en-US" sz="1000" spc="300" dirty="0" err="1">
                <a:latin typeface="Montserrat Light" panose="00000400000000000000" pitchFamily="50" charset="0"/>
              </a:rPr>
              <a:t>tellus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iaculis</a:t>
            </a:r>
            <a:r>
              <a:rPr lang="en-US" sz="1000" spc="300" dirty="0">
                <a:latin typeface="Montserrat Light" panose="00000400000000000000" pitchFamily="50" charset="0"/>
              </a:rPr>
              <a:t> </a:t>
            </a:r>
            <a:r>
              <a:rPr lang="en-US" sz="1000" spc="300" dirty="0" err="1">
                <a:latin typeface="Montserrat Light" panose="00000400000000000000" pitchFamily="50" charset="0"/>
              </a:rPr>
              <a:t>sagittis</a:t>
            </a:r>
            <a:r>
              <a:rPr lang="en-US" sz="1000" spc="300" dirty="0">
                <a:latin typeface="Montserrat Light" panose="00000400000000000000" pitchFamily="50" charset="0"/>
              </a:rPr>
              <a:t>. </a:t>
            </a:r>
            <a:endParaRPr lang="ru-RU" sz="1000" spc="300" dirty="0"/>
          </a:p>
        </p:txBody>
      </p:sp>
      <p:cxnSp>
        <p:nvCxnSpPr>
          <p:cNvPr id="21" name="Прямая соединительная линия 10">
            <a:extLst>
              <a:ext uri="{FF2B5EF4-FFF2-40B4-BE49-F238E27FC236}">
                <a16:creationId xmlns:a16="http://schemas.microsoft.com/office/drawing/2014/main" id="{B635C533-184E-4FB8-A8A9-6AA8E408C6F9}"/>
              </a:ext>
            </a:extLst>
          </p:cNvPr>
          <p:cNvCxnSpPr>
            <a:cxnSpLocks/>
          </p:cNvCxnSpPr>
          <p:nvPr/>
        </p:nvCxnSpPr>
        <p:spPr>
          <a:xfrm>
            <a:off x="3812380" y="5095175"/>
            <a:ext cx="28513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51">
            <a:extLst>
              <a:ext uri="{FF2B5EF4-FFF2-40B4-BE49-F238E27FC236}">
                <a16:creationId xmlns:a16="http://schemas.microsoft.com/office/drawing/2014/main" id="{CAA12AA4-2E86-4554-BD72-178DA3F5DA39}"/>
              </a:ext>
            </a:extLst>
          </p:cNvPr>
          <p:cNvCxnSpPr>
            <a:cxnSpLocks/>
          </p:cNvCxnSpPr>
          <p:nvPr/>
        </p:nvCxnSpPr>
        <p:spPr>
          <a:xfrm>
            <a:off x="6384704" y="5846164"/>
            <a:ext cx="28513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52">
            <a:extLst>
              <a:ext uri="{FF2B5EF4-FFF2-40B4-BE49-F238E27FC236}">
                <a16:creationId xmlns:a16="http://schemas.microsoft.com/office/drawing/2014/main" id="{D67C3531-9103-4BD6-8A7C-BC18820C24D4}"/>
              </a:ext>
            </a:extLst>
          </p:cNvPr>
          <p:cNvCxnSpPr>
            <a:cxnSpLocks/>
          </p:cNvCxnSpPr>
          <p:nvPr/>
        </p:nvCxnSpPr>
        <p:spPr>
          <a:xfrm>
            <a:off x="9023058" y="5096193"/>
            <a:ext cx="28513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7427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6" grpId="0" animBg="1"/>
      <p:bldP spid="7" grpId="0"/>
      <p:bldP spid="9" grpId="0" animBg="1"/>
      <p:bldP spid="10" grpId="0"/>
      <p:bldP spid="11" grpId="0"/>
      <p:bldP spid="13" grpId="0"/>
      <p:bldP spid="14" grpId="0" animBg="1"/>
      <p:bldP spid="16" grpId="0" animBg="1"/>
      <p:bldP spid="17" grpId="0"/>
      <p:bldP spid="19" grpId="0"/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5D97F647-062C-47B0-AB14-F7CF1B0C1A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02" b="12542"/>
          <a:stretch/>
        </p:blipFill>
        <p:spPr>
          <a:xfrm>
            <a:off x="5456541" y="-217140"/>
            <a:ext cx="6909224" cy="1992086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/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6BCF69B6-DE89-4388-9AA1-D5000F36FC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06"/>
          <a:stretch/>
        </p:blipFill>
        <p:spPr>
          <a:xfrm>
            <a:off x="-1331099" y="3244113"/>
            <a:ext cx="4390071" cy="2513942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3A202A1-7148-49A1-B8BE-9D0469BE63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06"/>
          <a:stretch/>
        </p:blipFill>
        <p:spPr>
          <a:xfrm>
            <a:off x="8531359" y="915059"/>
            <a:ext cx="4390071" cy="2513942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F71E4C-4E49-46E7-98F7-F803EBC2DBFC}"/>
              </a:ext>
            </a:extLst>
          </p:cNvPr>
          <p:cNvSpPr txBox="1"/>
          <p:nvPr/>
        </p:nvSpPr>
        <p:spPr>
          <a:xfrm>
            <a:off x="2008193" y="289901"/>
            <a:ext cx="768030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tabLst>
                <a:tab pos="441325" algn="l"/>
              </a:tabLst>
            </a:pPr>
            <a:r>
              <a:rPr lang="es-ES" sz="13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M</a:t>
            </a:r>
            <a:r>
              <a:rPr lang="es-ES" sz="96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uchas</a:t>
            </a:r>
            <a:r>
              <a:rPr lang="es-ES" sz="13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g</a:t>
            </a:r>
            <a:r>
              <a:rPr lang="es-ES" sz="96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racias</a:t>
            </a:r>
            <a:endParaRPr lang="id-ID" sz="13800" b="1" dirty="0">
              <a:solidFill>
                <a:schemeClr val="bg1"/>
              </a:solidFill>
              <a:effectLst>
                <a:outerShdw blurRad="330200" sx="102000" sy="102000" algn="ctr" rotWithShape="0">
                  <a:schemeClr val="accent1">
                    <a:alpha val="49000"/>
                  </a:schemeClr>
                </a:outerShdw>
              </a:effectLst>
              <a:latin typeface="Boeticher Regular" pitchFamily="50" charset="0"/>
            </a:endParaRPr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247D2B92-78CA-4592-9D19-FB6C8E60BFE2}"/>
              </a:ext>
            </a:extLst>
          </p:cNvPr>
          <p:cNvSpPr txBox="1"/>
          <p:nvPr/>
        </p:nvSpPr>
        <p:spPr>
          <a:xfrm>
            <a:off x="2901056" y="2136118"/>
            <a:ext cx="638989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tabLst>
                <a:tab pos="441325" algn="l"/>
              </a:tabLst>
            </a:pPr>
            <a:r>
              <a:rPr lang="es-ES" sz="13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P</a:t>
            </a:r>
            <a:r>
              <a:rPr lang="es-ES" sz="8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or</a:t>
            </a:r>
            <a:r>
              <a:rPr lang="es-ES" sz="13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e</a:t>
            </a:r>
            <a:r>
              <a:rPr lang="es-ES" sz="8800" b="1" dirty="0"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scuchar</a:t>
            </a:r>
            <a:endParaRPr lang="id-ID" sz="13800" b="1" dirty="0">
              <a:solidFill>
                <a:schemeClr val="bg1"/>
              </a:solidFill>
              <a:effectLst>
                <a:outerShdw blurRad="330200" sx="102000" sy="102000" algn="ctr" rotWithShape="0">
                  <a:schemeClr val="accent1">
                    <a:alpha val="49000"/>
                  </a:schemeClr>
                </a:outerShdw>
              </a:effectLst>
              <a:latin typeface="Boeticher Regular" pitchFamily="50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9A903046-147D-44C2-A378-F63E5F0115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02" b="12542"/>
          <a:stretch/>
        </p:blipFill>
        <p:spPr>
          <a:xfrm>
            <a:off x="-2217324" y="4516036"/>
            <a:ext cx="6909224" cy="1992086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/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4E3B2077-DE97-4AFE-A421-0251836B8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38" b="44479"/>
          <a:stretch/>
        </p:blipFill>
        <p:spPr>
          <a:xfrm>
            <a:off x="8798265" y="3992222"/>
            <a:ext cx="6020203" cy="2865778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81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F66BF347-D2FB-45E9-A770-2C25EE9A1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34"/>
          <a:stretch/>
        </p:blipFill>
        <p:spPr>
          <a:xfrm>
            <a:off x="4428793" y="5011782"/>
            <a:ext cx="4862153" cy="118654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79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9D1800AD-CC09-4F24-B620-023BDE9B04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38" b="44479"/>
          <a:stretch/>
        </p:blipFill>
        <p:spPr>
          <a:xfrm>
            <a:off x="-3565579" y="-268690"/>
            <a:ext cx="6020203" cy="2865778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81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3F957470-0C8F-435C-8EB7-5F78C247CF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34"/>
          <a:stretch/>
        </p:blipFill>
        <p:spPr>
          <a:xfrm>
            <a:off x="3398947" y="2182245"/>
            <a:ext cx="4862153" cy="118654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79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C3499992-C72A-46E6-941C-49011919F0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34"/>
          <a:stretch/>
        </p:blipFill>
        <p:spPr>
          <a:xfrm>
            <a:off x="72422" y="81234"/>
            <a:ext cx="4862153" cy="118654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79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47C361E0-88DE-49BC-935A-8AB246B7DE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34"/>
          <a:stretch/>
        </p:blipFill>
        <p:spPr>
          <a:xfrm>
            <a:off x="2952515" y="2421971"/>
            <a:ext cx="4862153" cy="118654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79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E0C694E-2E4A-409B-B88C-1A8117211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516" y="4498920"/>
            <a:ext cx="1183756" cy="665863"/>
          </a:xfrm>
          <a:prstGeom prst="rect">
            <a:avLst/>
          </a:prstGeom>
        </p:spPr>
      </p:pic>
      <p:sp>
        <p:nvSpPr>
          <p:cNvPr id="16" name="TextBox 2">
            <a:extLst>
              <a:ext uri="{FF2B5EF4-FFF2-40B4-BE49-F238E27FC236}">
                <a16:creationId xmlns:a16="http://schemas.microsoft.com/office/drawing/2014/main" id="{CFA124F8-5B6A-4AC7-8B74-08B2D11E0FA3}"/>
              </a:ext>
            </a:extLst>
          </p:cNvPr>
          <p:cNvSpPr txBox="1"/>
          <p:nvPr/>
        </p:nvSpPr>
        <p:spPr>
          <a:xfrm>
            <a:off x="4118008" y="3957458"/>
            <a:ext cx="4193777" cy="1266180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@C</a:t>
            </a:r>
            <a:r>
              <a:rPr lang="en-US" sz="32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lap</a:t>
            </a:r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V</a:t>
            </a:r>
            <a:r>
              <a:rPr lang="en-US" sz="32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ideoGames</a:t>
            </a:r>
            <a:endParaRPr lang="en-US" sz="44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sp>
        <p:nvSpPr>
          <p:cNvPr id="27" name="TextBox 2">
            <a:extLst>
              <a:ext uri="{FF2B5EF4-FFF2-40B4-BE49-F238E27FC236}">
                <a16:creationId xmlns:a16="http://schemas.microsoft.com/office/drawing/2014/main" id="{178AA339-8E6E-47D1-A308-B688E8C02582}"/>
              </a:ext>
            </a:extLst>
          </p:cNvPr>
          <p:cNvSpPr txBox="1"/>
          <p:nvPr/>
        </p:nvSpPr>
        <p:spPr>
          <a:xfrm>
            <a:off x="3594965" y="5926710"/>
            <a:ext cx="5173211" cy="625877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s-ES" sz="1600" dirty="0">
                <a:solidFill>
                  <a:schemeClr val="bg1"/>
                </a:solidFill>
                <a:latin typeface="Stencil" panose="040409050D0802020404" pitchFamily="82" charset="0"/>
                <a:hlinkClick r:id="rId4" tooltip="https://captainbrinetooth.wordpress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s-ES" sz="2000" dirty="0">
                <a:solidFill>
                  <a:schemeClr val="bg1"/>
                </a:solidFill>
                <a:latin typeface="Stencil" panose="040409050D0802020404" pitchFamily="82" charset="0"/>
                <a:hlinkClick r:id="rId4" tooltip="https://captainbrinetooth.wordpress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</a:t>
            </a:r>
            <a:r>
              <a:rPr lang="es-ES" sz="1600" dirty="0">
                <a:solidFill>
                  <a:schemeClr val="bg1"/>
                </a:solidFill>
                <a:latin typeface="Stencil" panose="040409050D0802020404" pitchFamily="82" charset="0"/>
                <a:hlinkClick r:id="rId4" tooltip="https://captainbrinetooth.wordpress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captainbrinetooth</a:t>
            </a:r>
            <a:r>
              <a:rPr lang="es-ES" sz="2000" dirty="0">
                <a:solidFill>
                  <a:schemeClr val="bg1"/>
                </a:solidFill>
                <a:latin typeface="Stencil" panose="040409050D0802020404" pitchFamily="82" charset="0"/>
                <a:hlinkClick r:id="rId4" tooltip="https://captainbrinetooth.wordpress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s-ES" sz="1600" dirty="0">
                <a:solidFill>
                  <a:schemeClr val="bg1"/>
                </a:solidFill>
                <a:latin typeface="Stencil" panose="040409050D0802020404" pitchFamily="82" charset="0"/>
                <a:hlinkClick r:id="rId4" tooltip="https://captainbrinetooth.wordpress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wordpress</a:t>
            </a:r>
            <a:r>
              <a:rPr lang="es-ES" sz="2000" dirty="0">
                <a:solidFill>
                  <a:schemeClr val="bg1"/>
                </a:solidFill>
                <a:latin typeface="Stencil" panose="040409050D0802020404" pitchFamily="82" charset="0"/>
                <a:hlinkClick r:id="rId4" tooltip="https://captainbrinetooth.wordpress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s-ES" sz="1600" u="sng" dirty="0">
                <a:solidFill>
                  <a:schemeClr val="bg1"/>
                </a:solidFill>
                <a:latin typeface="Stencil" panose="040409050D0802020404" pitchFamily="82" charset="0"/>
                <a:hlinkClick r:id="rId4" tooltip="https://captainbrinetooth.wordpress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</a:t>
            </a:r>
            <a:r>
              <a:rPr lang="es-ES" sz="2000" dirty="0">
                <a:solidFill>
                  <a:schemeClr val="bg1"/>
                </a:solidFill>
                <a:latin typeface="Stencil" panose="040409050D0802020404" pitchFamily="82" charset="0"/>
                <a:hlinkClick r:id="rId4" tooltip="https://captainbrinetooth.wordpress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48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7584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C5E76F96-642A-45ED-B21C-6FDD0685F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150" y="464844"/>
            <a:ext cx="7287782" cy="637338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6725F72-561D-491A-B4B7-AE40650EC5AC}"/>
              </a:ext>
            </a:extLst>
          </p:cNvPr>
          <p:cNvSpPr/>
          <p:nvPr/>
        </p:nvSpPr>
        <p:spPr>
          <a:xfrm>
            <a:off x="9212033" y="1694268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978DADD-EC18-4294-8F6B-9B50A1D06370}"/>
              </a:ext>
            </a:extLst>
          </p:cNvPr>
          <p:cNvSpPr/>
          <p:nvPr/>
        </p:nvSpPr>
        <p:spPr>
          <a:xfrm>
            <a:off x="2097122" y="5082446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CEEE8F-4E8F-46FA-9580-750EB8B42BE5}"/>
              </a:ext>
            </a:extLst>
          </p:cNvPr>
          <p:cNvSpPr/>
          <p:nvPr/>
        </p:nvSpPr>
        <p:spPr>
          <a:xfrm flipV="1">
            <a:off x="10331624" y="5559155"/>
            <a:ext cx="183976" cy="1839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8" name="Imagen 67">
            <a:extLst>
              <a:ext uri="{FF2B5EF4-FFF2-40B4-BE49-F238E27FC236}">
                <a16:creationId xmlns:a16="http://schemas.microsoft.com/office/drawing/2014/main" id="{03E9577B-E5FD-429B-9E00-1748BD2CE0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33" y="1187843"/>
            <a:ext cx="7245038" cy="6336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806DAC80-504C-44CB-A756-B829C26D6676}"/>
              </a:ext>
            </a:extLst>
          </p:cNvPr>
          <p:cNvSpPr/>
          <p:nvPr/>
        </p:nvSpPr>
        <p:spPr>
          <a:xfrm flipV="1">
            <a:off x="2651915" y="1548139"/>
            <a:ext cx="205585" cy="2055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5F5CC29-AD7A-4DC0-BA48-2554ED4628FC}"/>
              </a:ext>
            </a:extLst>
          </p:cNvPr>
          <p:cNvSpPr/>
          <p:nvPr/>
        </p:nvSpPr>
        <p:spPr>
          <a:xfrm>
            <a:off x="-140738" y="-184573"/>
            <a:ext cx="12425557" cy="725424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ES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3704BA98-B463-48D3-8367-566B9563B87A}"/>
              </a:ext>
            </a:extLst>
          </p:cNvPr>
          <p:cNvGrpSpPr/>
          <p:nvPr/>
        </p:nvGrpSpPr>
        <p:grpSpPr>
          <a:xfrm>
            <a:off x="676281" y="887478"/>
            <a:ext cx="9290541" cy="2252097"/>
            <a:chOff x="1885680" y="1408551"/>
            <a:chExt cx="9290541" cy="22520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9F71E4C-4E49-46E7-98F7-F803EBC2DBFC}"/>
                </a:ext>
              </a:extLst>
            </p:cNvPr>
            <p:cNvSpPr txBox="1"/>
            <p:nvPr/>
          </p:nvSpPr>
          <p:spPr>
            <a:xfrm>
              <a:off x="1885680" y="1408551"/>
              <a:ext cx="7090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600" b="1" dirty="0">
                  <a:ln>
                    <a:solidFill>
                      <a:schemeClr val="tx1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effectLst>
                    <a:outerShdw blurRad="330200" sx="102000" sy="102000" algn="ctr" rotWithShape="0">
                      <a:schemeClr val="accent1">
                        <a:alpha val="49000"/>
                      </a:schemeClr>
                    </a:outerShdw>
                  </a:effectLst>
                  <a:latin typeface="Boeticher Regular" pitchFamily="50" charset="0"/>
                </a:rPr>
                <a:t>Captain</a:t>
              </a:r>
            </a:p>
          </p:txBody>
        </p:sp>
        <p:sp>
          <p:nvSpPr>
            <p:cNvPr id="18" name="TextBox 10">
              <a:extLst>
                <a:ext uri="{FF2B5EF4-FFF2-40B4-BE49-F238E27FC236}">
                  <a16:creationId xmlns:a16="http://schemas.microsoft.com/office/drawing/2014/main" id="{7D5D1F19-FB98-47A8-BEDE-744AE55EF952}"/>
                </a:ext>
              </a:extLst>
            </p:cNvPr>
            <p:cNvSpPr txBox="1"/>
            <p:nvPr/>
          </p:nvSpPr>
          <p:spPr>
            <a:xfrm>
              <a:off x="4085561" y="2090988"/>
              <a:ext cx="70906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600" b="1" dirty="0" err="1">
                  <a:ln>
                    <a:solidFill>
                      <a:schemeClr val="bg1"/>
                    </a:solidFill>
                  </a:ln>
                  <a:solidFill>
                    <a:schemeClr val="accent1">
                      <a:lumMod val="60000"/>
                      <a:lumOff val="40000"/>
                    </a:schemeClr>
                  </a:solidFill>
                  <a:effectLst>
                    <a:outerShdw blurRad="330200" sx="102000" sy="102000" algn="ctr" rotWithShape="0">
                      <a:schemeClr val="accent1">
                        <a:alpha val="49000"/>
                      </a:schemeClr>
                    </a:outerShdw>
                  </a:effectLst>
                  <a:latin typeface="Boeticher Regular" pitchFamily="50" charset="0"/>
                </a:rPr>
                <a:t>brine</a:t>
              </a:r>
              <a:r>
                <a:rPr lang="es-ES" sz="9600" b="1" dirty="0" err="1">
                  <a:ln>
                    <a:solidFill>
                      <a:schemeClr val="accent1">
                        <a:lumMod val="75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30200" sx="102000" sy="102000" algn="ctr" rotWithShape="0">
                      <a:schemeClr val="accent1">
                        <a:alpha val="49000"/>
                      </a:schemeClr>
                    </a:outerShdw>
                  </a:effectLst>
                  <a:latin typeface="Boeticher Regular" pitchFamily="50" charset="0"/>
                </a:rPr>
                <a:t>tooth</a:t>
              </a:r>
              <a:endParaRPr lang="es-ES" sz="9600" b="1" dirty="0">
                <a:ln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endParaRPr>
            </a:p>
          </p:txBody>
        </p:sp>
      </p:grpSp>
      <p:sp>
        <p:nvSpPr>
          <p:cNvPr id="53" name="TextBox 10">
            <a:extLst>
              <a:ext uri="{FF2B5EF4-FFF2-40B4-BE49-F238E27FC236}">
                <a16:creationId xmlns:a16="http://schemas.microsoft.com/office/drawing/2014/main" id="{AD1B62C7-7F89-4A78-87B0-CC581D1D3187}"/>
              </a:ext>
            </a:extLst>
          </p:cNvPr>
          <p:cNvSpPr txBox="1"/>
          <p:nvPr/>
        </p:nvSpPr>
        <p:spPr>
          <a:xfrm>
            <a:off x="130760" y="6596244"/>
            <a:ext cx="122451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LEON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LAMALO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NGEL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 err="1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LiS</a:t>
            </a:r>
            <a:endParaRPr lang="es-ES" sz="6600" b="1" dirty="0">
              <a:ln>
                <a:solidFill>
                  <a:schemeClr val="bg1"/>
                </a:solidFill>
              </a:ln>
              <a:effectLst>
                <a:outerShdw blurRad="330200" sx="102000" sy="102000" algn="ctr" rotWithShape="0">
                  <a:schemeClr val="accent1">
                    <a:alpha val="49000"/>
                  </a:schemeClr>
                </a:outerShdw>
              </a:effectLst>
              <a:latin typeface="Boeticher Regula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56125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C5E76F96-642A-45ED-B21C-6FDD0685F0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150" y="464844"/>
            <a:ext cx="7287782" cy="637338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6725F72-561D-491A-B4B7-AE40650EC5AC}"/>
              </a:ext>
            </a:extLst>
          </p:cNvPr>
          <p:cNvSpPr/>
          <p:nvPr/>
        </p:nvSpPr>
        <p:spPr>
          <a:xfrm>
            <a:off x="9212033" y="1694268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978DADD-EC18-4294-8F6B-9B50A1D06370}"/>
              </a:ext>
            </a:extLst>
          </p:cNvPr>
          <p:cNvSpPr/>
          <p:nvPr/>
        </p:nvSpPr>
        <p:spPr>
          <a:xfrm>
            <a:off x="2097122" y="5082446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CEEE8F-4E8F-46FA-9580-750EB8B42BE5}"/>
              </a:ext>
            </a:extLst>
          </p:cNvPr>
          <p:cNvSpPr/>
          <p:nvPr/>
        </p:nvSpPr>
        <p:spPr>
          <a:xfrm flipV="1">
            <a:off x="10331624" y="5559155"/>
            <a:ext cx="183976" cy="1839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8" name="Imagen 67">
            <a:extLst>
              <a:ext uri="{FF2B5EF4-FFF2-40B4-BE49-F238E27FC236}">
                <a16:creationId xmlns:a16="http://schemas.microsoft.com/office/drawing/2014/main" id="{03E9577B-E5FD-429B-9E00-1748BD2CE0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33" y="1187843"/>
            <a:ext cx="7245038" cy="6336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806DAC80-504C-44CB-A756-B829C26D6676}"/>
              </a:ext>
            </a:extLst>
          </p:cNvPr>
          <p:cNvSpPr/>
          <p:nvPr/>
        </p:nvSpPr>
        <p:spPr>
          <a:xfrm flipV="1">
            <a:off x="2651915" y="1548139"/>
            <a:ext cx="205585" cy="2055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5F5CC29-AD7A-4DC0-BA48-2554ED4628FC}"/>
              </a:ext>
            </a:extLst>
          </p:cNvPr>
          <p:cNvSpPr/>
          <p:nvPr/>
        </p:nvSpPr>
        <p:spPr>
          <a:xfrm>
            <a:off x="-140738" y="-184573"/>
            <a:ext cx="12425557" cy="725424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ES" dirty="0"/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B58B0149-2F23-4018-9354-4B0DB3E7B2C1}"/>
              </a:ext>
            </a:extLst>
          </p:cNvPr>
          <p:cNvGrpSpPr/>
          <p:nvPr/>
        </p:nvGrpSpPr>
        <p:grpSpPr>
          <a:xfrm>
            <a:off x="-23233" y="1624680"/>
            <a:ext cx="1530000" cy="1526400"/>
            <a:chOff x="185569" y="3559396"/>
            <a:chExt cx="2006159" cy="2001460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11F4310E-8EE7-4FCD-A90F-2F993F64D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569" y="3559396"/>
              <a:ext cx="2006159" cy="2001460"/>
            </a:xfrm>
            <a:prstGeom prst="rect">
              <a:avLst/>
            </a:prstGeom>
          </p:spPr>
        </p:pic>
        <p:sp>
          <p:nvSpPr>
            <p:cNvPr id="50" name="TextBox 10">
              <a:extLst>
                <a:ext uri="{FF2B5EF4-FFF2-40B4-BE49-F238E27FC236}">
                  <a16:creationId xmlns:a16="http://schemas.microsoft.com/office/drawing/2014/main" id="{01F07D54-720E-4FC7-A935-2CAA6411E548}"/>
                </a:ext>
              </a:extLst>
            </p:cNvPr>
            <p:cNvSpPr txBox="1"/>
            <p:nvPr/>
          </p:nvSpPr>
          <p:spPr>
            <a:xfrm>
              <a:off x="478025" y="3825747"/>
              <a:ext cx="1427756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ivan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51" name="TextBox 10">
              <a:extLst>
                <a:ext uri="{FF2B5EF4-FFF2-40B4-BE49-F238E27FC236}">
                  <a16:creationId xmlns:a16="http://schemas.microsoft.com/office/drawing/2014/main" id="{8EFA59E7-78E9-499F-A39A-3E5516DB7CDB}"/>
                </a:ext>
              </a:extLst>
            </p:cNvPr>
            <p:cNvSpPr txBox="1"/>
            <p:nvPr/>
          </p:nvSpPr>
          <p:spPr>
            <a:xfrm>
              <a:off x="631402" y="4449097"/>
              <a:ext cx="1183630" cy="602646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Prado</a:t>
              </a:r>
            </a:p>
          </p:txBody>
        </p: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5B75DDA7-A053-47FB-A4B4-F972C3BC0798}"/>
              </a:ext>
            </a:extLst>
          </p:cNvPr>
          <p:cNvGrpSpPr/>
          <p:nvPr/>
        </p:nvGrpSpPr>
        <p:grpSpPr>
          <a:xfrm>
            <a:off x="-44906" y="0"/>
            <a:ext cx="1531476" cy="1527889"/>
            <a:chOff x="156719" y="1462593"/>
            <a:chExt cx="2006159" cy="2001460"/>
          </a:xfrm>
        </p:grpSpPr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8CAC93F9-1508-4EDA-AC79-AE756E9CE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719" y="1462593"/>
              <a:ext cx="2006159" cy="2001460"/>
            </a:xfrm>
            <a:prstGeom prst="rect">
              <a:avLst/>
            </a:prstGeom>
          </p:spPr>
        </p:pic>
        <p:sp>
          <p:nvSpPr>
            <p:cNvPr id="42" name="TextBox 10">
              <a:extLst>
                <a:ext uri="{FF2B5EF4-FFF2-40B4-BE49-F238E27FC236}">
                  <a16:creationId xmlns:a16="http://schemas.microsoft.com/office/drawing/2014/main" id="{052D355D-EC82-4966-80B5-F6D8942F0FE3}"/>
                </a:ext>
              </a:extLst>
            </p:cNvPr>
            <p:cNvSpPr txBox="1"/>
            <p:nvPr/>
          </p:nvSpPr>
          <p:spPr>
            <a:xfrm>
              <a:off x="414218" y="1781942"/>
              <a:ext cx="1478712" cy="722776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JOse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58" name="TextBox 10">
              <a:extLst>
                <a:ext uri="{FF2B5EF4-FFF2-40B4-BE49-F238E27FC236}">
                  <a16:creationId xmlns:a16="http://schemas.microsoft.com/office/drawing/2014/main" id="{56079B32-0A75-481D-8F18-A654C4CB0CA9}"/>
                </a:ext>
              </a:extLst>
            </p:cNvPr>
            <p:cNvSpPr txBox="1"/>
            <p:nvPr/>
          </p:nvSpPr>
          <p:spPr>
            <a:xfrm>
              <a:off x="618585" y="2032822"/>
              <a:ext cx="1069979" cy="917678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daniel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D6BAA11E-0025-4DB0-8EEC-47168CDBA781}"/>
              </a:ext>
            </a:extLst>
          </p:cNvPr>
          <p:cNvGrpSpPr/>
          <p:nvPr/>
        </p:nvGrpSpPr>
        <p:grpSpPr>
          <a:xfrm>
            <a:off x="-11157" y="4936072"/>
            <a:ext cx="1530000" cy="1526400"/>
            <a:chOff x="3605288" y="-147986"/>
            <a:chExt cx="2001460" cy="2006159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3D32CAC8-C44A-4F25-808F-AF8F4F88F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67501">
              <a:off x="3602938" y="-145636"/>
              <a:ext cx="2006159" cy="2001460"/>
            </a:xfrm>
            <a:prstGeom prst="rect">
              <a:avLst/>
            </a:prstGeom>
          </p:spPr>
        </p:pic>
        <p:sp>
          <p:nvSpPr>
            <p:cNvPr id="43" name="TextBox 10">
              <a:extLst>
                <a:ext uri="{FF2B5EF4-FFF2-40B4-BE49-F238E27FC236}">
                  <a16:creationId xmlns:a16="http://schemas.microsoft.com/office/drawing/2014/main" id="{9DB33C7C-FD34-4F91-A69F-C995AC777B5F}"/>
                </a:ext>
              </a:extLst>
            </p:cNvPr>
            <p:cNvSpPr txBox="1"/>
            <p:nvPr/>
          </p:nvSpPr>
          <p:spPr>
            <a:xfrm>
              <a:off x="3717306" y="184064"/>
              <a:ext cx="1797662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juan</a:t>
              </a:r>
            </a:p>
          </p:txBody>
        </p:sp>
        <p:sp>
          <p:nvSpPr>
            <p:cNvPr id="59" name="TextBox 10">
              <a:extLst>
                <a:ext uri="{FF2B5EF4-FFF2-40B4-BE49-F238E27FC236}">
                  <a16:creationId xmlns:a16="http://schemas.microsoft.com/office/drawing/2014/main" id="{71A238FB-7691-41B1-98DE-C23E582F6001}"/>
                </a:ext>
              </a:extLst>
            </p:cNvPr>
            <p:cNvSpPr txBox="1"/>
            <p:nvPr/>
          </p:nvSpPr>
          <p:spPr>
            <a:xfrm>
              <a:off x="4108956" y="787432"/>
              <a:ext cx="1084462" cy="593399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diego</a:t>
              </a:r>
            </a:p>
          </p:txBody>
        </p:sp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C69984DF-19EA-4670-8287-73674962245B}"/>
              </a:ext>
            </a:extLst>
          </p:cNvPr>
          <p:cNvGrpSpPr/>
          <p:nvPr/>
        </p:nvGrpSpPr>
        <p:grpSpPr>
          <a:xfrm>
            <a:off x="1670676" y="1648141"/>
            <a:ext cx="1530000" cy="1526400"/>
            <a:chOff x="6319698" y="-95343"/>
            <a:chExt cx="2006159" cy="2001460"/>
          </a:xfrm>
        </p:grpSpPr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27305C76-E6C4-4433-9C84-53F1A59C5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03466">
              <a:off x="6319698" y="-95343"/>
              <a:ext cx="2006159" cy="2001460"/>
            </a:xfrm>
            <a:prstGeom prst="rect">
              <a:avLst/>
            </a:prstGeom>
          </p:spPr>
        </p:pic>
        <p:sp>
          <p:nvSpPr>
            <p:cNvPr id="44" name="TextBox 10">
              <a:extLst>
                <a:ext uri="{FF2B5EF4-FFF2-40B4-BE49-F238E27FC236}">
                  <a16:creationId xmlns:a16="http://schemas.microsoft.com/office/drawing/2014/main" id="{A83E4E03-AF73-427A-B36E-6BE5A938B8D1}"/>
                </a:ext>
              </a:extLst>
            </p:cNvPr>
            <p:cNvSpPr txBox="1"/>
            <p:nvPr/>
          </p:nvSpPr>
          <p:spPr>
            <a:xfrm>
              <a:off x="6427174" y="184064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angel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60" name="TextBox 10">
              <a:extLst>
                <a:ext uri="{FF2B5EF4-FFF2-40B4-BE49-F238E27FC236}">
                  <a16:creationId xmlns:a16="http://schemas.microsoft.com/office/drawing/2014/main" id="{076AD514-84A4-427C-858E-CD55BA660538}"/>
                </a:ext>
              </a:extLst>
            </p:cNvPr>
            <p:cNvSpPr txBox="1"/>
            <p:nvPr/>
          </p:nvSpPr>
          <p:spPr>
            <a:xfrm>
              <a:off x="6746953" y="706963"/>
              <a:ext cx="1166533" cy="723510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lopez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EE45ACE3-149D-43A7-A4DE-0477B6511C10}"/>
              </a:ext>
            </a:extLst>
          </p:cNvPr>
          <p:cNvGrpSpPr/>
          <p:nvPr/>
        </p:nvGrpSpPr>
        <p:grpSpPr>
          <a:xfrm>
            <a:off x="1659439" y="3220093"/>
            <a:ext cx="1530000" cy="1526400"/>
            <a:chOff x="9829942" y="860465"/>
            <a:chExt cx="2001460" cy="2006159"/>
          </a:xfrm>
        </p:grpSpPr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BB8711BB-A3E0-46B4-9634-837B17E5F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5246">
              <a:off x="9827592" y="862815"/>
              <a:ext cx="2006159" cy="2001460"/>
            </a:xfrm>
            <a:prstGeom prst="rect">
              <a:avLst/>
            </a:prstGeom>
          </p:spPr>
        </p:pic>
        <p:sp>
          <p:nvSpPr>
            <p:cNvPr id="45" name="TextBox 10">
              <a:extLst>
                <a:ext uri="{FF2B5EF4-FFF2-40B4-BE49-F238E27FC236}">
                  <a16:creationId xmlns:a16="http://schemas.microsoft.com/office/drawing/2014/main" id="{C612B069-C3B0-4A9F-A552-5969EDA52E6A}"/>
                </a:ext>
              </a:extLst>
            </p:cNvPr>
            <p:cNvSpPr txBox="1"/>
            <p:nvPr/>
          </p:nvSpPr>
          <p:spPr>
            <a:xfrm>
              <a:off x="10055474" y="1154779"/>
              <a:ext cx="1569662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9681583"/>
                </a:avLst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David</a:t>
              </a:r>
            </a:p>
          </p:txBody>
        </p:sp>
        <p:sp>
          <p:nvSpPr>
            <p:cNvPr id="62" name="TextBox 10">
              <a:extLst>
                <a:ext uri="{FF2B5EF4-FFF2-40B4-BE49-F238E27FC236}">
                  <a16:creationId xmlns:a16="http://schemas.microsoft.com/office/drawing/2014/main" id="{EF8142A8-1944-4B8D-BB67-FBE923ECED9F}"/>
                </a:ext>
              </a:extLst>
            </p:cNvPr>
            <p:cNvSpPr txBox="1"/>
            <p:nvPr/>
          </p:nvSpPr>
          <p:spPr>
            <a:xfrm>
              <a:off x="10310817" y="1781942"/>
              <a:ext cx="1058976" cy="573719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brey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D86C3FB2-6522-400D-8D98-C271A5B70E9F}"/>
              </a:ext>
            </a:extLst>
          </p:cNvPr>
          <p:cNvGrpSpPr/>
          <p:nvPr/>
        </p:nvGrpSpPr>
        <p:grpSpPr>
          <a:xfrm>
            <a:off x="1733889" y="4984130"/>
            <a:ext cx="1530000" cy="1526400"/>
            <a:chOff x="9885219" y="3371455"/>
            <a:chExt cx="2001460" cy="2006159"/>
          </a:xfrm>
        </p:grpSpPr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EB7A7AF2-3436-4887-83D6-E231BD879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850211">
              <a:off x="9882869" y="3373805"/>
              <a:ext cx="2006159" cy="2001460"/>
            </a:xfrm>
            <a:prstGeom prst="rect">
              <a:avLst/>
            </a:prstGeom>
          </p:spPr>
        </p:pic>
        <p:sp>
          <p:nvSpPr>
            <p:cNvPr id="46" name="TextBox 10">
              <a:extLst>
                <a:ext uri="{FF2B5EF4-FFF2-40B4-BE49-F238E27FC236}">
                  <a16:creationId xmlns:a16="http://schemas.microsoft.com/office/drawing/2014/main" id="{6EED6258-3B30-4881-98C8-CE3023995AA6}"/>
                </a:ext>
              </a:extLst>
            </p:cNvPr>
            <p:cNvSpPr txBox="1"/>
            <p:nvPr/>
          </p:nvSpPr>
          <p:spPr>
            <a:xfrm>
              <a:off x="10038960" y="3682063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miguel</a:t>
              </a:r>
            </a:p>
          </p:txBody>
        </p:sp>
        <p:sp>
          <p:nvSpPr>
            <p:cNvPr id="63" name="TextBox 10">
              <a:extLst>
                <a:ext uri="{FF2B5EF4-FFF2-40B4-BE49-F238E27FC236}">
                  <a16:creationId xmlns:a16="http://schemas.microsoft.com/office/drawing/2014/main" id="{4296B594-D27A-41B8-A8E2-08F722BDE376}"/>
                </a:ext>
              </a:extLst>
            </p:cNvPr>
            <p:cNvSpPr txBox="1"/>
            <p:nvPr/>
          </p:nvSpPr>
          <p:spPr>
            <a:xfrm>
              <a:off x="10338005" y="3779439"/>
              <a:ext cx="1095886" cy="1117554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hernandez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21216D07-CC5B-4CED-B377-DE8C9319EE31}"/>
              </a:ext>
            </a:extLst>
          </p:cNvPr>
          <p:cNvGrpSpPr/>
          <p:nvPr/>
        </p:nvGrpSpPr>
        <p:grpSpPr>
          <a:xfrm>
            <a:off x="3154107" y="2558179"/>
            <a:ext cx="1530000" cy="1526400"/>
            <a:chOff x="7430295" y="4828433"/>
            <a:chExt cx="2001460" cy="2006159"/>
          </a:xfrm>
        </p:grpSpPr>
        <p:pic>
          <p:nvPicPr>
            <p:cNvPr id="28" name="Imagen 27">
              <a:extLst>
                <a:ext uri="{FF2B5EF4-FFF2-40B4-BE49-F238E27FC236}">
                  <a16:creationId xmlns:a16="http://schemas.microsoft.com/office/drawing/2014/main" id="{40E9872B-0B23-4F97-BB12-D28040619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827027">
              <a:off x="7427945" y="4830783"/>
              <a:ext cx="2006159" cy="2001460"/>
            </a:xfrm>
            <a:prstGeom prst="rect">
              <a:avLst/>
            </a:prstGeom>
          </p:spPr>
        </p:pic>
        <p:sp>
          <p:nvSpPr>
            <p:cNvPr id="49" name="TextBox 10">
              <a:extLst>
                <a:ext uri="{FF2B5EF4-FFF2-40B4-BE49-F238E27FC236}">
                  <a16:creationId xmlns:a16="http://schemas.microsoft.com/office/drawing/2014/main" id="{A6C47088-821C-4FA4-8691-FC977A03F144}"/>
                </a:ext>
              </a:extLst>
            </p:cNvPr>
            <p:cNvSpPr txBox="1"/>
            <p:nvPr/>
          </p:nvSpPr>
          <p:spPr>
            <a:xfrm>
              <a:off x="7715620" y="5104276"/>
              <a:ext cx="1473866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daniel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64" name="TextBox 10">
              <a:extLst>
                <a:ext uri="{FF2B5EF4-FFF2-40B4-BE49-F238E27FC236}">
                  <a16:creationId xmlns:a16="http://schemas.microsoft.com/office/drawing/2014/main" id="{855E1D0F-E5D8-46C7-9D76-A5301AB30DBE}"/>
                </a:ext>
              </a:extLst>
            </p:cNvPr>
            <p:cNvSpPr txBox="1"/>
            <p:nvPr/>
          </p:nvSpPr>
          <p:spPr>
            <a:xfrm>
              <a:off x="7877949" y="5743131"/>
              <a:ext cx="1173276" cy="589591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Ruiz</a:t>
              </a: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BF9F0F77-E3F6-4BBF-9536-4BC1DB96F241}"/>
              </a:ext>
            </a:extLst>
          </p:cNvPr>
          <p:cNvGrpSpPr/>
          <p:nvPr/>
        </p:nvGrpSpPr>
        <p:grpSpPr>
          <a:xfrm>
            <a:off x="1627206" y="23807"/>
            <a:ext cx="1530000" cy="1526400"/>
            <a:chOff x="5106818" y="4795238"/>
            <a:chExt cx="2001460" cy="2006159"/>
          </a:xfrm>
        </p:grpSpPr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9CD6ABC9-C8B9-4226-A76B-FBF72C091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570913">
              <a:off x="5104468" y="4797588"/>
              <a:ext cx="2006159" cy="2001460"/>
            </a:xfrm>
            <a:prstGeom prst="rect">
              <a:avLst/>
            </a:prstGeom>
          </p:spPr>
        </p:pic>
        <p:sp>
          <p:nvSpPr>
            <p:cNvPr id="48" name="TextBox 10">
              <a:extLst>
                <a:ext uri="{FF2B5EF4-FFF2-40B4-BE49-F238E27FC236}">
                  <a16:creationId xmlns:a16="http://schemas.microsoft.com/office/drawing/2014/main" id="{E86C9BD5-2D47-457D-BCEB-8C3FD78DEB41}"/>
                </a:ext>
              </a:extLst>
            </p:cNvPr>
            <p:cNvSpPr txBox="1"/>
            <p:nvPr/>
          </p:nvSpPr>
          <p:spPr>
            <a:xfrm>
              <a:off x="5453288" y="5135305"/>
              <a:ext cx="1369801" cy="72251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Adria</a:t>
              </a:r>
            </a:p>
          </p:txBody>
        </p:sp>
        <p:sp>
          <p:nvSpPr>
            <p:cNvPr id="65" name="TextBox 10">
              <a:extLst>
                <a:ext uri="{FF2B5EF4-FFF2-40B4-BE49-F238E27FC236}">
                  <a16:creationId xmlns:a16="http://schemas.microsoft.com/office/drawing/2014/main" id="{00A8E187-E191-4212-8B8A-A301B6E0F142}"/>
                </a:ext>
              </a:extLst>
            </p:cNvPr>
            <p:cNvSpPr txBox="1"/>
            <p:nvPr/>
          </p:nvSpPr>
          <p:spPr>
            <a:xfrm>
              <a:off x="5560945" y="5509262"/>
              <a:ext cx="1097896" cy="826012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Carreras</a:t>
              </a:r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ECAD3756-01BF-41D3-80E9-933B2FD1B8CD}"/>
              </a:ext>
            </a:extLst>
          </p:cNvPr>
          <p:cNvGrpSpPr/>
          <p:nvPr/>
        </p:nvGrpSpPr>
        <p:grpSpPr>
          <a:xfrm>
            <a:off x="-32830" y="3141507"/>
            <a:ext cx="1573346" cy="1569661"/>
            <a:chOff x="2780991" y="4766618"/>
            <a:chExt cx="2006159" cy="200146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FD33A2F3-E1D8-4C8E-9142-66C1A4B85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259346">
              <a:off x="2780991" y="4766618"/>
              <a:ext cx="2006159" cy="2001460"/>
            </a:xfrm>
            <a:prstGeom prst="rect">
              <a:avLst/>
            </a:prstGeom>
          </p:spPr>
        </p:pic>
        <p:sp>
          <p:nvSpPr>
            <p:cNvPr id="47" name="TextBox 10">
              <a:extLst>
                <a:ext uri="{FF2B5EF4-FFF2-40B4-BE49-F238E27FC236}">
                  <a16:creationId xmlns:a16="http://schemas.microsoft.com/office/drawing/2014/main" id="{E0736E62-F97F-4624-BEFB-3DADA83847C5}"/>
                </a:ext>
              </a:extLst>
            </p:cNvPr>
            <p:cNvSpPr txBox="1"/>
            <p:nvPr/>
          </p:nvSpPr>
          <p:spPr>
            <a:xfrm>
              <a:off x="2905516" y="5082446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Oscar</a:t>
              </a:r>
            </a:p>
          </p:txBody>
        </p:sp>
        <p:sp>
          <p:nvSpPr>
            <p:cNvPr id="66" name="TextBox 10">
              <a:extLst>
                <a:ext uri="{FF2B5EF4-FFF2-40B4-BE49-F238E27FC236}">
                  <a16:creationId xmlns:a16="http://schemas.microsoft.com/office/drawing/2014/main" id="{4A337CDE-7DF4-4469-A7E0-3E9074673255}"/>
                </a:ext>
              </a:extLst>
            </p:cNvPr>
            <p:cNvSpPr txBox="1"/>
            <p:nvPr/>
          </p:nvSpPr>
          <p:spPr>
            <a:xfrm>
              <a:off x="3214480" y="5449914"/>
              <a:ext cx="1173276" cy="834723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Maya</a:t>
              </a:r>
            </a:p>
          </p:txBody>
        </p:sp>
      </p:grpSp>
      <p:sp>
        <p:nvSpPr>
          <p:cNvPr id="40" name="TextBox 10">
            <a:extLst>
              <a:ext uri="{FF2B5EF4-FFF2-40B4-BE49-F238E27FC236}">
                <a16:creationId xmlns:a16="http://schemas.microsoft.com/office/drawing/2014/main" id="{0E7DFF33-F7C8-4F89-BABC-036F3CB77605}"/>
              </a:ext>
            </a:extLst>
          </p:cNvPr>
          <p:cNvSpPr txBox="1"/>
          <p:nvPr/>
        </p:nvSpPr>
        <p:spPr>
          <a:xfrm>
            <a:off x="3323674" y="1207667"/>
            <a:ext cx="27840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b="1" dirty="0">
                <a:ln>
                  <a:solidFill>
                    <a:schemeClr val="bg1"/>
                  </a:solidFill>
                </a:ln>
                <a:latin typeface="Boeticher Regular" pitchFamily="50" charset="0"/>
              </a:rPr>
              <a:t>Proyectos II</a:t>
            </a:r>
            <a:endParaRPr lang="es-ES" sz="9600" b="1" dirty="0">
              <a:ln>
                <a:solidFill>
                  <a:schemeClr val="bg1"/>
                </a:solidFill>
              </a:ln>
              <a:latin typeface="Boeticher Regular" pitchFamily="50" charset="0"/>
            </a:endParaRPr>
          </a:p>
        </p:txBody>
      </p:sp>
      <p:sp>
        <p:nvSpPr>
          <p:cNvPr id="53" name="TextBox 10">
            <a:extLst>
              <a:ext uri="{FF2B5EF4-FFF2-40B4-BE49-F238E27FC236}">
                <a16:creationId xmlns:a16="http://schemas.microsoft.com/office/drawing/2014/main" id="{AD1B62C7-7F89-4A78-87B0-CC581D1D3187}"/>
              </a:ext>
            </a:extLst>
          </p:cNvPr>
          <p:cNvSpPr txBox="1"/>
          <p:nvPr/>
        </p:nvSpPr>
        <p:spPr>
          <a:xfrm>
            <a:off x="130760" y="6596244"/>
            <a:ext cx="122451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LEON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LAMALO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NGEL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 err="1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LiS</a:t>
            </a:r>
            <a:endParaRPr lang="es-ES" sz="6600" b="1" dirty="0">
              <a:ln>
                <a:solidFill>
                  <a:schemeClr val="bg1"/>
                </a:solidFill>
              </a:ln>
              <a:effectLst>
                <a:outerShdw blurRad="330200" sx="102000" sy="102000" algn="ctr" rotWithShape="0">
                  <a:schemeClr val="accent1">
                    <a:alpha val="49000"/>
                  </a:schemeClr>
                </a:outerShdw>
              </a:effectLst>
              <a:latin typeface="Boeticher Regular" pitchFamily="50" charset="0"/>
            </a:endParaRPr>
          </a:p>
        </p:txBody>
      </p:sp>
      <p:sp>
        <p:nvSpPr>
          <p:cNvPr id="69" name="TextBox 10">
            <a:extLst>
              <a:ext uri="{FF2B5EF4-FFF2-40B4-BE49-F238E27FC236}">
                <a16:creationId xmlns:a16="http://schemas.microsoft.com/office/drawing/2014/main" id="{7B88160B-A7D5-44E3-8BDA-61B00E3B7C74}"/>
              </a:ext>
            </a:extLst>
          </p:cNvPr>
          <p:cNvSpPr txBox="1"/>
          <p:nvPr/>
        </p:nvSpPr>
        <p:spPr>
          <a:xfrm>
            <a:off x="3131032" y="3419356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C</a:t>
            </a:r>
          </a:p>
        </p:txBody>
      </p:sp>
      <p:sp>
        <p:nvSpPr>
          <p:cNvPr id="54" name="TextBox 10">
            <a:extLst>
              <a:ext uri="{FF2B5EF4-FFF2-40B4-BE49-F238E27FC236}">
                <a16:creationId xmlns:a16="http://schemas.microsoft.com/office/drawing/2014/main" id="{D930EF65-C7D6-4829-AC7E-DF7C24CAB9AE}"/>
              </a:ext>
            </a:extLst>
          </p:cNvPr>
          <p:cNvSpPr txBox="1"/>
          <p:nvPr/>
        </p:nvSpPr>
        <p:spPr>
          <a:xfrm>
            <a:off x="3735665" y="3410063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</a:t>
            </a:r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DE5701D1-E21C-4335-AB9D-88B7F888317A}"/>
              </a:ext>
            </a:extLst>
          </p:cNvPr>
          <p:cNvSpPr txBox="1"/>
          <p:nvPr/>
        </p:nvSpPr>
        <p:spPr>
          <a:xfrm>
            <a:off x="4317968" y="3429365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A</a:t>
            </a:r>
          </a:p>
        </p:txBody>
      </p:sp>
      <p:sp>
        <p:nvSpPr>
          <p:cNvPr id="56" name="TextBox 10">
            <a:extLst>
              <a:ext uri="{FF2B5EF4-FFF2-40B4-BE49-F238E27FC236}">
                <a16:creationId xmlns:a16="http://schemas.microsoft.com/office/drawing/2014/main" id="{C8E7DAD0-68F8-4AD0-9E9E-4F0244396748}"/>
              </a:ext>
            </a:extLst>
          </p:cNvPr>
          <p:cNvSpPr txBox="1"/>
          <p:nvPr/>
        </p:nvSpPr>
        <p:spPr>
          <a:xfrm>
            <a:off x="4923304" y="3419356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0070316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"/>
                            </p:stCondLst>
                            <p:childTnLst>
                              <p:par>
                                <p:cTn id="2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"/>
                            </p:stCondLst>
                            <p:childTnLst>
                              <p:par>
                                <p:cTn id="3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400"/>
                            </p:stCondLst>
                            <p:childTnLst>
                              <p:par>
                                <p:cTn id="4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600"/>
                            </p:stCondLst>
                            <p:childTnLst>
                              <p:par>
                                <p:cTn id="4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C5E76F96-642A-45ED-B21C-6FDD0685F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150" y="464844"/>
            <a:ext cx="7287782" cy="637338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6725F72-561D-491A-B4B7-AE40650EC5AC}"/>
              </a:ext>
            </a:extLst>
          </p:cNvPr>
          <p:cNvSpPr/>
          <p:nvPr/>
        </p:nvSpPr>
        <p:spPr>
          <a:xfrm>
            <a:off x="9212033" y="1694268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978DADD-EC18-4294-8F6B-9B50A1D06370}"/>
              </a:ext>
            </a:extLst>
          </p:cNvPr>
          <p:cNvSpPr/>
          <p:nvPr/>
        </p:nvSpPr>
        <p:spPr>
          <a:xfrm>
            <a:off x="2097122" y="5082446"/>
            <a:ext cx="338554" cy="3385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CEEE8F-4E8F-46FA-9580-750EB8B42BE5}"/>
              </a:ext>
            </a:extLst>
          </p:cNvPr>
          <p:cNvSpPr/>
          <p:nvPr/>
        </p:nvSpPr>
        <p:spPr>
          <a:xfrm flipV="1">
            <a:off x="10331624" y="5559155"/>
            <a:ext cx="183976" cy="1839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8" name="Imagen 67">
            <a:extLst>
              <a:ext uri="{FF2B5EF4-FFF2-40B4-BE49-F238E27FC236}">
                <a16:creationId xmlns:a16="http://schemas.microsoft.com/office/drawing/2014/main" id="{03E9577B-E5FD-429B-9E00-1748BD2CE0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33" y="1187843"/>
            <a:ext cx="7245038" cy="6336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36000" endPos="65000" dist="50800" dir="5400000" sy="-100000" algn="bl" rotWithShape="0"/>
          </a:effec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806DAC80-504C-44CB-A756-B829C26D6676}"/>
              </a:ext>
            </a:extLst>
          </p:cNvPr>
          <p:cNvSpPr/>
          <p:nvPr/>
        </p:nvSpPr>
        <p:spPr>
          <a:xfrm flipV="1">
            <a:off x="2651915" y="1548139"/>
            <a:ext cx="205585" cy="2055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5F5CC29-AD7A-4DC0-BA48-2554ED4628FC}"/>
              </a:ext>
            </a:extLst>
          </p:cNvPr>
          <p:cNvSpPr/>
          <p:nvPr/>
        </p:nvSpPr>
        <p:spPr>
          <a:xfrm>
            <a:off x="-140738" y="-184573"/>
            <a:ext cx="12425557" cy="725424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ES" dirty="0"/>
          </a:p>
        </p:txBody>
      </p:sp>
      <p:pic>
        <p:nvPicPr>
          <p:cNvPr id="58" name="Imagen 57">
            <a:extLst>
              <a:ext uri="{FF2B5EF4-FFF2-40B4-BE49-F238E27FC236}">
                <a16:creationId xmlns:a16="http://schemas.microsoft.com/office/drawing/2014/main" id="{B07727D7-359F-4CA6-B465-4F3EF46FD4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168" y="0"/>
            <a:ext cx="7039149" cy="5939282"/>
          </a:xfrm>
          <a:prstGeom prst="rect">
            <a:avLst/>
          </a:prstGeom>
        </p:spPr>
      </p:pic>
      <p:grpSp>
        <p:nvGrpSpPr>
          <p:cNvPr id="19" name="Grupo 18">
            <a:extLst>
              <a:ext uri="{FF2B5EF4-FFF2-40B4-BE49-F238E27FC236}">
                <a16:creationId xmlns:a16="http://schemas.microsoft.com/office/drawing/2014/main" id="{B58B0149-2F23-4018-9354-4B0DB3E7B2C1}"/>
              </a:ext>
            </a:extLst>
          </p:cNvPr>
          <p:cNvGrpSpPr/>
          <p:nvPr/>
        </p:nvGrpSpPr>
        <p:grpSpPr>
          <a:xfrm>
            <a:off x="-20990" y="1655385"/>
            <a:ext cx="1530000" cy="1526400"/>
            <a:chOff x="185569" y="3559396"/>
            <a:chExt cx="2006159" cy="2001460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11F4310E-8EE7-4FCD-A90F-2F993F64D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569" y="3559396"/>
              <a:ext cx="2006159" cy="2001460"/>
            </a:xfrm>
            <a:prstGeom prst="rect">
              <a:avLst/>
            </a:prstGeom>
          </p:spPr>
        </p:pic>
        <p:sp>
          <p:nvSpPr>
            <p:cNvPr id="50" name="TextBox 10">
              <a:extLst>
                <a:ext uri="{FF2B5EF4-FFF2-40B4-BE49-F238E27FC236}">
                  <a16:creationId xmlns:a16="http://schemas.microsoft.com/office/drawing/2014/main" id="{01F07D54-720E-4FC7-A935-2CAA6411E548}"/>
                </a:ext>
              </a:extLst>
            </p:cNvPr>
            <p:cNvSpPr txBox="1"/>
            <p:nvPr/>
          </p:nvSpPr>
          <p:spPr>
            <a:xfrm>
              <a:off x="478025" y="3825747"/>
              <a:ext cx="1427756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ivan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51" name="TextBox 10">
              <a:extLst>
                <a:ext uri="{FF2B5EF4-FFF2-40B4-BE49-F238E27FC236}">
                  <a16:creationId xmlns:a16="http://schemas.microsoft.com/office/drawing/2014/main" id="{8EFA59E7-78E9-499F-A39A-3E5516DB7CDB}"/>
                </a:ext>
              </a:extLst>
            </p:cNvPr>
            <p:cNvSpPr txBox="1"/>
            <p:nvPr/>
          </p:nvSpPr>
          <p:spPr>
            <a:xfrm>
              <a:off x="631402" y="4449097"/>
              <a:ext cx="1183630" cy="602646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Prado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D6BAA11E-0025-4DB0-8EEC-47168CDBA781}"/>
              </a:ext>
            </a:extLst>
          </p:cNvPr>
          <p:cNvGrpSpPr/>
          <p:nvPr/>
        </p:nvGrpSpPr>
        <p:grpSpPr>
          <a:xfrm>
            <a:off x="1814918" y="-793"/>
            <a:ext cx="1530000" cy="1526400"/>
            <a:chOff x="3605288" y="-147986"/>
            <a:chExt cx="2001460" cy="2006159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3D32CAC8-C44A-4F25-808F-AF8F4F88F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67501">
              <a:off x="3602938" y="-145636"/>
              <a:ext cx="2006159" cy="2001460"/>
            </a:xfrm>
            <a:prstGeom prst="rect">
              <a:avLst/>
            </a:prstGeom>
          </p:spPr>
        </p:pic>
        <p:sp>
          <p:nvSpPr>
            <p:cNvPr id="43" name="TextBox 10">
              <a:extLst>
                <a:ext uri="{FF2B5EF4-FFF2-40B4-BE49-F238E27FC236}">
                  <a16:creationId xmlns:a16="http://schemas.microsoft.com/office/drawing/2014/main" id="{9DB33C7C-FD34-4F91-A69F-C995AC777B5F}"/>
                </a:ext>
              </a:extLst>
            </p:cNvPr>
            <p:cNvSpPr txBox="1"/>
            <p:nvPr/>
          </p:nvSpPr>
          <p:spPr>
            <a:xfrm>
              <a:off x="3717306" y="184064"/>
              <a:ext cx="1797662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juan</a:t>
              </a:r>
            </a:p>
          </p:txBody>
        </p:sp>
        <p:sp>
          <p:nvSpPr>
            <p:cNvPr id="59" name="TextBox 10">
              <a:extLst>
                <a:ext uri="{FF2B5EF4-FFF2-40B4-BE49-F238E27FC236}">
                  <a16:creationId xmlns:a16="http://schemas.microsoft.com/office/drawing/2014/main" id="{71A238FB-7691-41B1-98DE-C23E582F6001}"/>
                </a:ext>
              </a:extLst>
            </p:cNvPr>
            <p:cNvSpPr txBox="1"/>
            <p:nvPr/>
          </p:nvSpPr>
          <p:spPr>
            <a:xfrm>
              <a:off x="4108956" y="787432"/>
              <a:ext cx="1084462" cy="593399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diego</a:t>
              </a:r>
            </a:p>
          </p:txBody>
        </p:sp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C69984DF-19EA-4670-8287-73674962245B}"/>
              </a:ext>
            </a:extLst>
          </p:cNvPr>
          <p:cNvGrpSpPr/>
          <p:nvPr/>
        </p:nvGrpSpPr>
        <p:grpSpPr>
          <a:xfrm>
            <a:off x="1808950" y="3402528"/>
            <a:ext cx="1530000" cy="1526400"/>
            <a:chOff x="6319698" y="-95343"/>
            <a:chExt cx="2006159" cy="2001460"/>
          </a:xfrm>
        </p:grpSpPr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27305C76-E6C4-4433-9C84-53F1A59C5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03466">
              <a:off x="6319698" y="-95343"/>
              <a:ext cx="2006159" cy="2001460"/>
            </a:xfrm>
            <a:prstGeom prst="rect">
              <a:avLst/>
            </a:prstGeom>
          </p:spPr>
        </p:pic>
        <p:sp>
          <p:nvSpPr>
            <p:cNvPr id="44" name="TextBox 10">
              <a:extLst>
                <a:ext uri="{FF2B5EF4-FFF2-40B4-BE49-F238E27FC236}">
                  <a16:creationId xmlns:a16="http://schemas.microsoft.com/office/drawing/2014/main" id="{A83E4E03-AF73-427A-B36E-6BE5A938B8D1}"/>
                </a:ext>
              </a:extLst>
            </p:cNvPr>
            <p:cNvSpPr txBox="1"/>
            <p:nvPr/>
          </p:nvSpPr>
          <p:spPr>
            <a:xfrm>
              <a:off x="6427174" y="184064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angel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60" name="TextBox 10">
              <a:extLst>
                <a:ext uri="{FF2B5EF4-FFF2-40B4-BE49-F238E27FC236}">
                  <a16:creationId xmlns:a16="http://schemas.microsoft.com/office/drawing/2014/main" id="{076AD514-84A4-427C-858E-CD55BA660538}"/>
                </a:ext>
              </a:extLst>
            </p:cNvPr>
            <p:cNvSpPr txBox="1"/>
            <p:nvPr/>
          </p:nvSpPr>
          <p:spPr>
            <a:xfrm>
              <a:off x="6746953" y="706963"/>
              <a:ext cx="1166533" cy="723510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lopez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EE45ACE3-149D-43A7-A4DE-0477B6511C10}"/>
              </a:ext>
            </a:extLst>
          </p:cNvPr>
          <p:cNvGrpSpPr/>
          <p:nvPr/>
        </p:nvGrpSpPr>
        <p:grpSpPr>
          <a:xfrm>
            <a:off x="-126654" y="4985638"/>
            <a:ext cx="1530000" cy="1526400"/>
            <a:chOff x="9829942" y="860465"/>
            <a:chExt cx="2001460" cy="2006159"/>
          </a:xfrm>
        </p:grpSpPr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BB8711BB-A3E0-46B4-9634-837B17E5F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5246">
              <a:off x="9827592" y="862815"/>
              <a:ext cx="2006159" cy="2001460"/>
            </a:xfrm>
            <a:prstGeom prst="rect">
              <a:avLst/>
            </a:prstGeom>
          </p:spPr>
        </p:pic>
        <p:sp>
          <p:nvSpPr>
            <p:cNvPr id="45" name="TextBox 10">
              <a:extLst>
                <a:ext uri="{FF2B5EF4-FFF2-40B4-BE49-F238E27FC236}">
                  <a16:creationId xmlns:a16="http://schemas.microsoft.com/office/drawing/2014/main" id="{C612B069-C3B0-4A9F-A552-5969EDA52E6A}"/>
                </a:ext>
              </a:extLst>
            </p:cNvPr>
            <p:cNvSpPr txBox="1"/>
            <p:nvPr/>
          </p:nvSpPr>
          <p:spPr>
            <a:xfrm>
              <a:off x="10055474" y="1154779"/>
              <a:ext cx="1569662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9681583"/>
                </a:avLst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David</a:t>
              </a:r>
            </a:p>
          </p:txBody>
        </p:sp>
        <p:sp>
          <p:nvSpPr>
            <p:cNvPr id="62" name="TextBox 10">
              <a:extLst>
                <a:ext uri="{FF2B5EF4-FFF2-40B4-BE49-F238E27FC236}">
                  <a16:creationId xmlns:a16="http://schemas.microsoft.com/office/drawing/2014/main" id="{EF8142A8-1944-4B8D-BB67-FBE923ECED9F}"/>
                </a:ext>
              </a:extLst>
            </p:cNvPr>
            <p:cNvSpPr txBox="1"/>
            <p:nvPr/>
          </p:nvSpPr>
          <p:spPr>
            <a:xfrm>
              <a:off x="10310817" y="1781942"/>
              <a:ext cx="1058976" cy="573719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brey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D86C3FB2-6522-400D-8D98-C271A5B70E9F}"/>
              </a:ext>
            </a:extLst>
          </p:cNvPr>
          <p:cNvGrpSpPr/>
          <p:nvPr/>
        </p:nvGrpSpPr>
        <p:grpSpPr>
          <a:xfrm>
            <a:off x="1808949" y="5159171"/>
            <a:ext cx="1530000" cy="1526400"/>
            <a:chOff x="9885219" y="3371455"/>
            <a:chExt cx="2001460" cy="2006159"/>
          </a:xfrm>
        </p:grpSpPr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EB7A7AF2-3436-4887-83D6-E231BD879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850211">
              <a:off x="9882869" y="3373805"/>
              <a:ext cx="2006159" cy="2001460"/>
            </a:xfrm>
            <a:prstGeom prst="rect">
              <a:avLst/>
            </a:prstGeom>
          </p:spPr>
        </p:pic>
        <p:sp>
          <p:nvSpPr>
            <p:cNvPr id="46" name="TextBox 10">
              <a:extLst>
                <a:ext uri="{FF2B5EF4-FFF2-40B4-BE49-F238E27FC236}">
                  <a16:creationId xmlns:a16="http://schemas.microsoft.com/office/drawing/2014/main" id="{6EED6258-3B30-4881-98C8-CE3023995AA6}"/>
                </a:ext>
              </a:extLst>
            </p:cNvPr>
            <p:cNvSpPr txBox="1"/>
            <p:nvPr/>
          </p:nvSpPr>
          <p:spPr>
            <a:xfrm>
              <a:off x="10038960" y="3682063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miguel</a:t>
              </a:r>
            </a:p>
          </p:txBody>
        </p:sp>
        <p:sp>
          <p:nvSpPr>
            <p:cNvPr id="63" name="TextBox 10">
              <a:extLst>
                <a:ext uri="{FF2B5EF4-FFF2-40B4-BE49-F238E27FC236}">
                  <a16:creationId xmlns:a16="http://schemas.microsoft.com/office/drawing/2014/main" id="{4296B594-D27A-41B8-A8E2-08F722BDE376}"/>
                </a:ext>
              </a:extLst>
            </p:cNvPr>
            <p:cNvSpPr txBox="1"/>
            <p:nvPr/>
          </p:nvSpPr>
          <p:spPr>
            <a:xfrm>
              <a:off x="10338005" y="3779439"/>
              <a:ext cx="1095886" cy="1117554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hernandez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21216D07-CC5B-4CED-B377-DE8C9319EE31}"/>
              </a:ext>
            </a:extLst>
          </p:cNvPr>
          <p:cNvGrpSpPr/>
          <p:nvPr/>
        </p:nvGrpSpPr>
        <p:grpSpPr>
          <a:xfrm>
            <a:off x="3490105" y="2679347"/>
            <a:ext cx="1530000" cy="1526400"/>
            <a:chOff x="7430295" y="4828433"/>
            <a:chExt cx="2001460" cy="2006159"/>
          </a:xfrm>
        </p:grpSpPr>
        <p:pic>
          <p:nvPicPr>
            <p:cNvPr id="28" name="Imagen 27">
              <a:extLst>
                <a:ext uri="{FF2B5EF4-FFF2-40B4-BE49-F238E27FC236}">
                  <a16:creationId xmlns:a16="http://schemas.microsoft.com/office/drawing/2014/main" id="{40E9872B-0B23-4F97-BB12-D28040619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827027">
              <a:off x="7427945" y="4830783"/>
              <a:ext cx="2006159" cy="2001460"/>
            </a:xfrm>
            <a:prstGeom prst="rect">
              <a:avLst/>
            </a:prstGeom>
          </p:spPr>
        </p:pic>
        <p:sp>
          <p:nvSpPr>
            <p:cNvPr id="49" name="TextBox 10">
              <a:extLst>
                <a:ext uri="{FF2B5EF4-FFF2-40B4-BE49-F238E27FC236}">
                  <a16:creationId xmlns:a16="http://schemas.microsoft.com/office/drawing/2014/main" id="{A6C47088-821C-4FA4-8691-FC977A03F144}"/>
                </a:ext>
              </a:extLst>
            </p:cNvPr>
            <p:cNvSpPr txBox="1"/>
            <p:nvPr/>
          </p:nvSpPr>
          <p:spPr>
            <a:xfrm>
              <a:off x="7715620" y="5104276"/>
              <a:ext cx="1473866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daniel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64" name="TextBox 10">
              <a:extLst>
                <a:ext uri="{FF2B5EF4-FFF2-40B4-BE49-F238E27FC236}">
                  <a16:creationId xmlns:a16="http://schemas.microsoft.com/office/drawing/2014/main" id="{855E1D0F-E5D8-46C7-9D76-A5301AB30DBE}"/>
                </a:ext>
              </a:extLst>
            </p:cNvPr>
            <p:cNvSpPr txBox="1"/>
            <p:nvPr/>
          </p:nvSpPr>
          <p:spPr>
            <a:xfrm>
              <a:off x="7877949" y="5743131"/>
              <a:ext cx="1173276" cy="589591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Ruiz</a:t>
              </a: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BF9F0F77-E3F6-4BBF-9536-4BC1DB96F241}"/>
              </a:ext>
            </a:extLst>
          </p:cNvPr>
          <p:cNvGrpSpPr/>
          <p:nvPr/>
        </p:nvGrpSpPr>
        <p:grpSpPr>
          <a:xfrm>
            <a:off x="1843185" y="1584427"/>
            <a:ext cx="1530000" cy="1526400"/>
            <a:chOff x="5106818" y="4795238"/>
            <a:chExt cx="2001460" cy="2006159"/>
          </a:xfrm>
        </p:grpSpPr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9CD6ABC9-C8B9-4226-A76B-FBF72C091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570913">
              <a:off x="5104468" y="4797588"/>
              <a:ext cx="2006159" cy="2001460"/>
            </a:xfrm>
            <a:prstGeom prst="rect">
              <a:avLst/>
            </a:prstGeom>
          </p:spPr>
        </p:pic>
        <p:sp>
          <p:nvSpPr>
            <p:cNvPr id="48" name="TextBox 10">
              <a:extLst>
                <a:ext uri="{FF2B5EF4-FFF2-40B4-BE49-F238E27FC236}">
                  <a16:creationId xmlns:a16="http://schemas.microsoft.com/office/drawing/2014/main" id="{E86C9BD5-2D47-457D-BCEB-8C3FD78DEB41}"/>
                </a:ext>
              </a:extLst>
            </p:cNvPr>
            <p:cNvSpPr txBox="1"/>
            <p:nvPr/>
          </p:nvSpPr>
          <p:spPr>
            <a:xfrm>
              <a:off x="5453288" y="5135305"/>
              <a:ext cx="1369801" cy="72251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Adria</a:t>
              </a:r>
            </a:p>
          </p:txBody>
        </p:sp>
        <p:sp>
          <p:nvSpPr>
            <p:cNvPr id="65" name="TextBox 10">
              <a:extLst>
                <a:ext uri="{FF2B5EF4-FFF2-40B4-BE49-F238E27FC236}">
                  <a16:creationId xmlns:a16="http://schemas.microsoft.com/office/drawing/2014/main" id="{00A8E187-E191-4212-8B8A-A301B6E0F142}"/>
                </a:ext>
              </a:extLst>
            </p:cNvPr>
            <p:cNvSpPr txBox="1"/>
            <p:nvPr/>
          </p:nvSpPr>
          <p:spPr>
            <a:xfrm>
              <a:off x="5560945" y="5509262"/>
              <a:ext cx="1097896" cy="826012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Carreras</a:t>
              </a:r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ECAD3756-01BF-41D3-80E9-933B2FD1B8CD}"/>
              </a:ext>
            </a:extLst>
          </p:cNvPr>
          <p:cNvGrpSpPr/>
          <p:nvPr/>
        </p:nvGrpSpPr>
        <p:grpSpPr>
          <a:xfrm>
            <a:off x="-109340" y="3346640"/>
            <a:ext cx="1573346" cy="1569661"/>
            <a:chOff x="2780991" y="4766618"/>
            <a:chExt cx="2006159" cy="200146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FD33A2F3-E1D8-4C8E-9142-66C1A4B85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259346">
              <a:off x="2780991" y="4766618"/>
              <a:ext cx="2006159" cy="2001460"/>
            </a:xfrm>
            <a:prstGeom prst="rect">
              <a:avLst/>
            </a:prstGeom>
          </p:spPr>
        </p:pic>
        <p:sp>
          <p:nvSpPr>
            <p:cNvPr id="47" name="TextBox 10">
              <a:extLst>
                <a:ext uri="{FF2B5EF4-FFF2-40B4-BE49-F238E27FC236}">
                  <a16:creationId xmlns:a16="http://schemas.microsoft.com/office/drawing/2014/main" id="{E0736E62-F97F-4624-BEFB-3DADA83847C5}"/>
                </a:ext>
              </a:extLst>
            </p:cNvPr>
            <p:cNvSpPr txBox="1"/>
            <p:nvPr/>
          </p:nvSpPr>
          <p:spPr>
            <a:xfrm>
              <a:off x="2905516" y="5082446"/>
              <a:ext cx="1791205" cy="156966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Oscar</a:t>
              </a:r>
            </a:p>
          </p:txBody>
        </p:sp>
        <p:sp>
          <p:nvSpPr>
            <p:cNvPr id="66" name="TextBox 10">
              <a:extLst>
                <a:ext uri="{FF2B5EF4-FFF2-40B4-BE49-F238E27FC236}">
                  <a16:creationId xmlns:a16="http://schemas.microsoft.com/office/drawing/2014/main" id="{4A337CDE-7DF4-4469-A7E0-3E9074673255}"/>
                </a:ext>
              </a:extLst>
            </p:cNvPr>
            <p:cNvSpPr txBox="1"/>
            <p:nvPr/>
          </p:nvSpPr>
          <p:spPr>
            <a:xfrm>
              <a:off x="3214480" y="5449914"/>
              <a:ext cx="1173276" cy="834723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Maya</a:t>
              </a:r>
            </a:p>
          </p:txBody>
        </p:sp>
      </p:grpSp>
      <p:sp>
        <p:nvSpPr>
          <p:cNvPr id="53" name="TextBox 10">
            <a:extLst>
              <a:ext uri="{FF2B5EF4-FFF2-40B4-BE49-F238E27FC236}">
                <a16:creationId xmlns:a16="http://schemas.microsoft.com/office/drawing/2014/main" id="{AD1B62C7-7F89-4A78-87B0-CC581D1D3187}"/>
              </a:ext>
            </a:extLst>
          </p:cNvPr>
          <p:cNvSpPr txBox="1"/>
          <p:nvPr/>
        </p:nvSpPr>
        <p:spPr>
          <a:xfrm>
            <a:off x="635760" y="5342448"/>
            <a:ext cx="122451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LEON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LAMALO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NGEL</a:t>
            </a:r>
            <a:r>
              <a:rPr lang="es-ES" sz="6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 </a:t>
            </a:r>
            <a:r>
              <a:rPr lang="es-ES" sz="4800" b="1" dirty="0" err="1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LiS</a:t>
            </a:r>
            <a:endParaRPr lang="es-ES" sz="6600" b="1" dirty="0">
              <a:ln>
                <a:solidFill>
                  <a:schemeClr val="bg1"/>
                </a:solidFill>
              </a:ln>
              <a:effectLst>
                <a:outerShdw blurRad="330200" sx="102000" sy="102000" algn="ctr" rotWithShape="0">
                  <a:schemeClr val="accent1">
                    <a:alpha val="49000"/>
                  </a:schemeClr>
                </a:outerShdw>
              </a:effectLst>
              <a:latin typeface="Boeticher Regular" pitchFamily="50" charset="0"/>
            </a:endParaRPr>
          </a:p>
        </p:txBody>
      </p:sp>
      <p:sp>
        <p:nvSpPr>
          <p:cNvPr id="40" name="TextBox 10">
            <a:extLst>
              <a:ext uri="{FF2B5EF4-FFF2-40B4-BE49-F238E27FC236}">
                <a16:creationId xmlns:a16="http://schemas.microsoft.com/office/drawing/2014/main" id="{0E7DFF33-F7C8-4F89-BABC-036F3CB77605}"/>
              </a:ext>
            </a:extLst>
          </p:cNvPr>
          <p:cNvSpPr txBox="1"/>
          <p:nvPr/>
        </p:nvSpPr>
        <p:spPr>
          <a:xfrm>
            <a:off x="3256982" y="1177809"/>
            <a:ext cx="39863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bg1"/>
                  </a:solidFill>
                </a:ln>
                <a:latin typeface="Boeticher Regular" pitchFamily="50" charset="0"/>
              </a:rPr>
              <a:t>Proyectos II</a:t>
            </a:r>
            <a:endParaRPr lang="es-ES" sz="16600" b="1" dirty="0">
              <a:ln>
                <a:solidFill>
                  <a:schemeClr val="bg1"/>
                </a:solidFill>
              </a:ln>
              <a:latin typeface="Boeticher Regular" pitchFamily="50" charset="0"/>
            </a:endParaRPr>
          </a:p>
        </p:txBody>
      </p:sp>
      <p:sp>
        <p:nvSpPr>
          <p:cNvPr id="69" name="TextBox 10">
            <a:extLst>
              <a:ext uri="{FF2B5EF4-FFF2-40B4-BE49-F238E27FC236}">
                <a16:creationId xmlns:a16="http://schemas.microsoft.com/office/drawing/2014/main" id="{7B88160B-A7D5-44E3-8BDA-61B00E3B7C74}"/>
              </a:ext>
            </a:extLst>
          </p:cNvPr>
          <p:cNvSpPr txBox="1"/>
          <p:nvPr/>
        </p:nvSpPr>
        <p:spPr>
          <a:xfrm>
            <a:off x="3383644" y="4897994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C</a:t>
            </a:r>
          </a:p>
        </p:txBody>
      </p:sp>
      <p:sp>
        <p:nvSpPr>
          <p:cNvPr id="54" name="TextBox 10">
            <a:extLst>
              <a:ext uri="{FF2B5EF4-FFF2-40B4-BE49-F238E27FC236}">
                <a16:creationId xmlns:a16="http://schemas.microsoft.com/office/drawing/2014/main" id="{D930EF65-C7D6-4829-AC7E-DF7C24CAB9AE}"/>
              </a:ext>
            </a:extLst>
          </p:cNvPr>
          <p:cNvSpPr txBox="1"/>
          <p:nvPr/>
        </p:nvSpPr>
        <p:spPr>
          <a:xfrm>
            <a:off x="4860473" y="4849912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L</a:t>
            </a:r>
          </a:p>
        </p:txBody>
      </p:sp>
      <p:sp>
        <p:nvSpPr>
          <p:cNvPr id="55" name="TextBox 10">
            <a:extLst>
              <a:ext uri="{FF2B5EF4-FFF2-40B4-BE49-F238E27FC236}">
                <a16:creationId xmlns:a16="http://schemas.microsoft.com/office/drawing/2014/main" id="{DE5701D1-E21C-4335-AB9D-88B7F888317A}"/>
              </a:ext>
            </a:extLst>
          </p:cNvPr>
          <p:cNvSpPr txBox="1"/>
          <p:nvPr/>
        </p:nvSpPr>
        <p:spPr>
          <a:xfrm>
            <a:off x="6866861" y="4842438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A</a:t>
            </a:r>
          </a:p>
        </p:txBody>
      </p:sp>
      <p:sp>
        <p:nvSpPr>
          <p:cNvPr id="56" name="TextBox 10">
            <a:extLst>
              <a:ext uri="{FF2B5EF4-FFF2-40B4-BE49-F238E27FC236}">
                <a16:creationId xmlns:a16="http://schemas.microsoft.com/office/drawing/2014/main" id="{C8E7DAD0-68F8-4AD0-9E9E-4F0244396748}"/>
              </a:ext>
            </a:extLst>
          </p:cNvPr>
          <p:cNvSpPr txBox="1"/>
          <p:nvPr/>
        </p:nvSpPr>
        <p:spPr>
          <a:xfrm>
            <a:off x="8290244" y="4849912"/>
            <a:ext cx="795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600" b="1" dirty="0">
                <a:ln>
                  <a:solidFill>
                    <a:schemeClr val="bg1"/>
                  </a:solidFill>
                </a:ln>
                <a:effectLst>
                  <a:outerShdw blurRad="330200" sx="102000" sy="102000" algn="ctr" rotWithShape="0">
                    <a:schemeClr val="accent1">
                      <a:alpha val="49000"/>
                    </a:schemeClr>
                  </a:outerShdw>
                </a:effectLst>
                <a:latin typeface="Boeticher Regular" pitchFamily="50" charset="0"/>
              </a:rPr>
              <a:t>P</a:t>
            </a:r>
          </a:p>
        </p:txBody>
      </p:sp>
      <p:grpSp>
        <p:nvGrpSpPr>
          <p:cNvPr id="57" name="Grupo 56">
            <a:extLst>
              <a:ext uri="{FF2B5EF4-FFF2-40B4-BE49-F238E27FC236}">
                <a16:creationId xmlns:a16="http://schemas.microsoft.com/office/drawing/2014/main" id="{5D21E210-2038-43F3-A661-27F6B520DF81}"/>
              </a:ext>
            </a:extLst>
          </p:cNvPr>
          <p:cNvGrpSpPr/>
          <p:nvPr/>
        </p:nvGrpSpPr>
        <p:grpSpPr>
          <a:xfrm>
            <a:off x="-44906" y="0"/>
            <a:ext cx="1531476" cy="1527889"/>
            <a:chOff x="156719" y="1462593"/>
            <a:chExt cx="2006159" cy="2001460"/>
          </a:xfrm>
        </p:grpSpPr>
        <p:pic>
          <p:nvPicPr>
            <p:cNvPr id="61" name="Imagen 60">
              <a:extLst>
                <a:ext uri="{FF2B5EF4-FFF2-40B4-BE49-F238E27FC236}">
                  <a16:creationId xmlns:a16="http://schemas.microsoft.com/office/drawing/2014/main" id="{0809AE5D-588C-4F31-84FE-44C0EC6E5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719" y="1462593"/>
              <a:ext cx="2006159" cy="2001460"/>
            </a:xfrm>
            <a:prstGeom prst="rect">
              <a:avLst/>
            </a:prstGeom>
          </p:spPr>
        </p:pic>
        <p:sp>
          <p:nvSpPr>
            <p:cNvPr id="67" name="TextBox 10">
              <a:extLst>
                <a:ext uri="{FF2B5EF4-FFF2-40B4-BE49-F238E27FC236}">
                  <a16:creationId xmlns:a16="http://schemas.microsoft.com/office/drawing/2014/main" id="{AF88E450-9F7C-4335-8D46-E4FA53A93CA4}"/>
                </a:ext>
              </a:extLst>
            </p:cNvPr>
            <p:cNvSpPr txBox="1"/>
            <p:nvPr/>
          </p:nvSpPr>
          <p:spPr>
            <a:xfrm>
              <a:off x="414218" y="1781942"/>
              <a:ext cx="1478712" cy="722776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JOse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  <p:sp>
          <p:nvSpPr>
            <p:cNvPr id="70" name="TextBox 10">
              <a:extLst>
                <a:ext uri="{FF2B5EF4-FFF2-40B4-BE49-F238E27FC236}">
                  <a16:creationId xmlns:a16="http://schemas.microsoft.com/office/drawing/2014/main" id="{279B77B7-D9A6-4D29-869F-1EAE2EB16548}"/>
                </a:ext>
              </a:extLst>
            </p:cNvPr>
            <p:cNvSpPr txBox="1"/>
            <p:nvPr/>
          </p:nvSpPr>
          <p:spPr>
            <a:xfrm>
              <a:off x="618585" y="2032822"/>
              <a:ext cx="1069979" cy="917678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ES" sz="4800" b="1" dirty="0" err="1">
                  <a:ln>
                    <a:solidFill>
                      <a:schemeClr val="tx1"/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Boeticher Regular" pitchFamily="50" charset="0"/>
                </a:rPr>
                <a:t>daniel</a:t>
              </a:r>
              <a:endParaRPr lang="es-ES" sz="48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Boeticher Regular" pitchFamily="50" charset="0"/>
              </a:endParaRPr>
            </a:p>
          </p:txBody>
        </p:sp>
      </p:grpSp>
      <p:sp>
        <p:nvSpPr>
          <p:cNvPr id="75" name="TextBox 10">
            <a:extLst>
              <a:ext uri="{FF2B5EF4-FFF2-40B4-BE49-F238E27FC236}">
                <a16:creationId xmlns:a16="http://schemas.microsoft.com/office/drawing/2014/main" id="{48031365-4172-465D-A299-F472B9921BCB}"/>
              </a:ext>
            </a:extLst>
          </p:cNvPr>
          <p:cNvSpPr txBox="1"/>
          <p:nvPr/>
        </p:nvSpPr>
        <p:spPr>
          <a:xfrm>
            <a:off x="2477088" y="4166594"/>
            <a:ext cx="39863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bg1"/>
                  </a:solidFill>
                </a:ln>
                <a:latin typeface="Boeticher Regular" pitchFamily="50" charset="0"/>
              </a:rPr>
              <a:t>Hito</a:t>
            </a:r>
            <a:r>
              <a:rPr lang="es-ES" sz="4800" b="1" dirty="0">
                <a:ln>
                  <a:solidFill>
                    <a:schemeClr val="bg1"/>
                  </a:solidFill>
                </a:ln>
                <a:latin typeface="Baskerville Old Face" panose="02020602080505020303" pitchFamily="18" charset="0"/>
              </a:rPr>
              <a:t>2</a:t>
            </a:r>
            <a:endParaRPr lang="es-ES" sz="16600" b="1" dirty="0">
              <a:ln>
                <a:solidFill>
                  <a:schemeClr val="bg1"/>
                </a:solidFill>
              </a:ln>
              <a:latin typeface="Boeticher Regula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32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10090646-9FC3-42B6-9DD1-5399F8FF8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533" y="-2139596"/>
            <a:ext cx="7134781" cy="6858000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6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48F5391-EC31-4E45-BA3A-6C7C63E844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335" y="0"/>
            <a:ext cx="7867053" cy="6741459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BE0523FC-515E-4B95-818A-72C5D20872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5632" y="2772422"/>
            <a:ext cx="3847171" cy="3085262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77217689-A092-4C6E-9851-2097B688F3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780"/>
          <a:stretch/>
        </p:blipFill>
        <p:spPr>
          <a:xfrm rot="4749425">
            <a:off x="7294090" y="4687406"/>
            <a:ext cx="603955" cy="1470717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289D924B-7B42-45C9-BACD-CF831378640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780"/>
          <a:stretch/>
        </p:blipFill>
        <p:spPr>
          <a:xfrm rot="6266543">
            <a:off x="9275291" y="4884631"/>
            <a:ext cx="603955" cy="147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75965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>
            <a:extLst>
              <a:ext uri="{FF2B5EF4-FFF2-40B4-BE49-F238E27FC236}">
                <a16:creationId xmlns:a16="http://schemas.microsoft.com/office/drawing/2014/main" id="{10090646-9FC3-42B6-9DD1-5399F8FF8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533" y="-2139596"/>
            <a:ext cx="7134781" cy="6858000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6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48F5391-EC31-4E45-BA3A-6C7C63E844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335" y="0"/>
            <a:ext cx="7867053" cy="6741459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BE0523FC-515E-4B95-818A-72C5D20872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309" y="2862069"/>
            <a:ext cx="3847171" cy="308526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F494936-1600-43AD-B72B-A5D2DA53987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780"/>
          <a:stretch/>
        </p:blipFill>
        <p:spPr>
          <a:xfrm rot="4749425">
            <a:off x="7970439" y="4875501"/>
            <a:ext cx="603955" cy="147071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972ED58-F996-48D4-BAD6-A82E3FBF564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780"/>
          <a:stretch/>
        </p:blipFill>
        <p:spPr>
          <a:xfrm rot="6266543">
            <a:off x="9951640" y="5072726"/>
            <a:ext cx="603955" cy="1470717"/>
          </a:xfrm>
          <a:prstGeom prst="rect">
            <a:avLst/>
          </a:prstGeom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B83B0205-D4C0-4B19-B4C9-F60CDC135B8F}"/>
              </a:ext>
            </a:extLst>
          </p:cNvPr>
          <p:cNvSpPr txBox="1"/>
          <p:nvPr/>
        </p:nvSpPr>
        <p:spPr>
          <a:xfrm>
            <a:off x="1111155" y="5332246"/>
            <a:ext cx="2521844" cy="1200329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7200" b="1" dirty="0">
                <a:latin typeface="Stencil" panose="040409050D0802020404" pitchFamily="82" charset="0"/>
                <a:cs typeface="Questrial" panose="02000000000000000000" pitchFamily="2" charset="0"/>
              </a:rPr>
              <a:t>F</a:t>
            </a:r>
            <a:r>
              <a:rPr lang="en-US" sz="4000" b="1" dirty="0">
                <a:latin typeface="Stencil" panose="040409050D0802020404" pitchFamily="82" charset="0"/>
                <a:cs typeface="Questrial" panose="02000000000000000000" pitchFamily="2" charset="0"/>
              </a:rPr>
              <a:t>ISHLER</a:t>
            </a:r>
            <a:endParaRPr lang="en-US" sz="7200" b="1" dirty="0"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10DF60A-75BF-489B-B617-383D8E1E2C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545" y="116541"/>
            <a:ext cx="4281861" cy="558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2821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59A1AFB-F535-41D2-B7EF-8476912E4E85}"/>
              </a:ext>
            </a:extLst>
          </p:cNvPr>
          <p:cNvSpPr txBox="1"/>
          <p:nvPr/>
        </p:nvSpPr>
        <p:spPr>
          <a:xfrm>
            <a:off x="2353352" y="-252418"/>
            <a:ext cx="3437159" cy="1569660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Q</a:t>
            </a:r>
            <a:r>
              <a:rPr lang="en-US" sz="60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ué</a:t>
            </a:r>
            <a:r>
              <a:rPr lang="en-US" sz="60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 es?</a:t>
            </a:r>
            <a:endParaRPr lang="en-US" sz="96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1193F35E-55A3-4851-8DBD-F0240E6B7E50}"/>
              </a:ext>
            </a:extLst>
          </p:cNvPr>
          <p:cNvGrpSpPr/>
          <p:nvPr/>
        </p:nvGrpSpPr>
        <p:grpSpPr>
          <a:xfrm>
            <a:off x="3180082" y="-565850"/>
            <a:ext cx="8395492" cy="2028643"/>
            <a:chOff x="629823" y="741556"/>
            <a:chExt cx="8395492" cy="2028643"/>
          </a:xfrm>
        </p:grpSpPr>
        <p:sp>
          <p:nvSpPr>
            <p:cNvPr id="28" name="TextBox 10">
              <a:extLst>
                <a:ext uri="{FF2B5EF4-FFF2-40B4-BE49-F238E27FC236}">
                  <a16:creationId xmlns:a16="http://schemas.microsoft.com/office/drawing/2014/main" id="{38F0379C-4809-4B39-98F9-068DAB52EBE1}"/>
                </a:ext>
              </a:extLst>
            </p:cNvPr>
            <p:cNvSpPr txBox="1"/>
            <p:nvPr/>
          </p:nvSpPr>
          <p:spPr>
            <a:xfrm>
              <a:off x="629823" y="1015873"/>
              <a:ext cx="7090660" cy="1754326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95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5400" dirty="0">
                  <a:ln>
                    <a:solidFill>
                      <a:schemeClr val="bg1"/>
                    </a:solidFill>
                  </a:ln>
                  <a:latin typeface="Boeticher Regular" pitchFamily="50" charset="0"/>
                </a:rPr>
                <a:t>Captain</a:t>
              </a:r>
              <a:br>
                <a:rPr lang="es-ES" sz="5400" dirty="0">
                  <a:ln>
                    <a:solidFill>
                      <a:schemeClr val="bg1"/>
                    </a:solidFill>
                  </a:ln>
                  <a:latin typeface="Boeticher Regular" pitchFamily="50" charset="0"/>
                </a:rPr>
              </a:br>
              <a:endParaRPr lang="es-ES" sz="5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endParaRPr>
            </a:p>
          </p:txBody>
        </p:sp>
        <p:sp>
          <p:nvSpPr>
            <p:cNvPr id="24" name="TextBox 10">
              <a:extLst>
                <a:ext uri="{FF2B5EF4-FFF2-40B4-BE49-F238E27FC236}">
                  <a16:creationId xmlns:a16="http://schemas.microsoft.com/office/drawing/2014/main" id="{099602F0-6182-455D-BB69-EB473AEF9E67}"/>
                </a:ext>
              </a:extLst>
            </p:cNvPr>
            <p:cNvSpPr txBox="1"/>
            <p:nvPr/>
          </p:nvSpPr>
          <p:spPr>
            <a:xfrm>
              <a:off x="1934655" y="741556"/>
              <a:ext cx="7090660" cy="1754326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82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br>
                <a:rPr lang="es-ES" sz="5400" dirty="0">
                  <a:ln>
                    <a:solidFill>
                      <a:schemeClr val="bg1"/>
                    </a:solidFill>
                  </a:ln>
                  <a:latin typeface="Boeticher Regular" pitchFamily="50" charset="0"/>
                </a:rPr>
              </a:br>
              <a:r>
                <a:rPr lang="es-ES" sz="5400" dirty="0" err="1">
                  <a:ln>
                    <a:solidFill>
                      <a:schemeClr val="bg1"/>
                    </a:solidFill>
                  </a:ln>
                  <a:latin typeface="Boeticher Regular" pitchFamily="50" charset="0"/>
                </a:rPr>
                <a:t>brine</a:t>
              </a:r>
              <a:r>
                <a:rPr lang="es-ES" sz="5400" dirty="0" err="1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oeticher Regular" pitchFamily="50" charset="0"/>
                </a:rPr>
                <a:t>tooth</a:t>
              </a:r>
              <a:endParaRPr lang="es-ES" sz="5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endParaRPr>
            </a:p>
          </p:txBody>
        </p:sp>
      </p:grpSp>
      <p:pic>
        <p:nvPicPr>
          <p:cNvPr id="39" name="Imagen 38">
            <a:extLst>
              <a:ext uri="{FF2B5EF4-FFF2-40B4-BE49-F238E27FC236}">
                <a16:creationId xmlns:a16="http://schemas.microsoft.com/office/drawing/2014/main" id="{B754EE68-8D6D-4AD6-8D74-6D3201747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6490" y="1118070"/>
            <a:ext cx="2111224" cy="206035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0BAF8C1A-F66A-4BAF-9ADA-DEE492172E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977" y="4096044"/>
            <a:ext cx="6745798" cy="3035055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/>
            </a:outerShdw>
            <a:reflection stA="20000" endPos="93000" dist="50800" dir="5400000" sy="-100000" algn="bl" rotWithShape="0"/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2" name="Imagen 41">
            <a:extLst>
              <a:ext uri="{FF2B5EF4-FFF2-40B4-BE49-F238E27FC236}">
                <a16:creationId xmlns:a16="http://schemas.microsoft.com/office/drawing/2014/main" id="{D5481EC7-0F0C-4ED5-9BC0-09E97B56CB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59546" y="-219077"/>
            <a:ext cx="5007348" cy="2252895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97000"/>
              </a:srgbClr>
            </a:outerShdw>
            <a:reflection stA="0" endPos="93000" dist="50800" dir="5400000" sy="-100000" algn="bl" rotWithShape="0"/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04861E35-75AE-41D7-9654-406E3F713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5612" y="5079300"/>
            <a:ext cx="2111224" cy="206035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1594000" lon="0" rev="21594000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0F6776B0-2D26-4698-87C1-B183D7C439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65188" y="7831531"/>
            <a:ext cx="1689612" cy="30585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82000"/>
              </a:srgbClr>
            </a:outerShdw>
          </a:effectLst>
        </p:spPr>
      </p:pic>
      <p:sp>
        <p:nvSpPr>
          <p:cNvPr id="33" name="TextBox 2">
            <a:extLst>
              <a:ext uri="{FF2B5EF4-FFF2-40B4-BE49-F238E27FC236}">
                <a16:creationId xmlns:a16="http://schemas.microsoft.com/office/drawing/2014/main" id="{BF00663A-3355-40F6-9BB5-8B41F0CBD8C1}"/>
              </a:ext>
            </a:extLst>
          </p:cNvPr>
          <p:cNvSpPr txBox="1"/>
          <p:nvPr/>
        </p:nvSpPr>
        <p:spPr>
          <a:xfrm>
            <a:off x="1996105" y="3326603"/>
            <a:ext cx="4009431" cy="769441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S</a:t>
            </a:r>
            <a:r>
              <a:rPr lang="en-US" sz="36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croll</a:t>
            </a:r>
            <a:r>
              <a:rPr lang="en-US" sz="4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 L</a:t>
            </a:r>
            <a:r>
              <a:rPr lang="en-US" sz="36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ateral</a:t>
            </a:r>
            <a:endParaRPr lang="en-US" sz="44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4" name="Vista general de sección 3">
                <a:extLst>
                  <a:ext uri="{FF2B5EF4-FFF2-40B4-BE49-F238E27FC236}">
                    <a16:creationId xmlns:a16="http://schemas.microsoft.com/office/drawing/2014/main" id="{50ADAC74-797F-4B7C-A355-A669CD95ED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78752625"/>
                  </p:ext>
                </p:extLst>
              </p:nvPr>
            </p:nvGraphicFramePr>
            <p:xfrm>
              <a:off x="7222742" y="2717941"/>
              <a:ext cx="3048000" cy="1655912"/>
            </p:xfrm>
            <a:graphic>
              <a:graphicData uri="http://schemas.microsoft.com/office/powerpoint/2016/sectionzoom">
                <psez:sectionZm>
                  <psez:sectionZmObj sectionId="{6A64A102-2BE4-41B0-9D64-16882A7DD733}">
                    <psez:zmPr id="{F78DDDE3-9415-4D6C-B329-E669D1D6CF46}" transitionDur="10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655912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4" name="Vista general de sección 3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50ADAC74-797F-4B7C-A355-A669CD95ED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222742" y="2717941"/>
                <a:ext cx="3048000" cy="1655912"/>
              </a:xfrm>
              <a:prstGeom prst="rect">
                <a:avLst/>
              </a:prstGeom>
            </p:spPr>
          </p:pic>
        </mc:Fallback>
      </mc:AlternateContent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CF494166-9521-4D7C-B689-BB446E81C89C}"/>
              </a:ext>
            </a:extLst>
          </p:cNvPr>
          <p:cNvSpPr/>
          <p:nvPr/>
        </p:nvSpPr>
        <p:spPr>
          <a:xfrm>
            <a:off x="2945209" y="2009478"/>
            <a:ext cx="2111224" cy="728133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5" name="Rectangle 12">
            <a:extLst>
              <a:ext uri="{FF2B5EF4-FFF2-40B4-BE49-F238E27FC236}">
                <a16:creationId xmlns:a16="http://schemas.microsoft.com/office/drawing/2014/main" id="{E593BF3F-CCCB-4937-8054-FFBC94FDB67B}"/>
              </a:ext>
            </a:extLst>
          </p:cNvPr>
          <p:cNvSpPr/>
          <p:nvPr/>
        </p:nvSpPr>
        <p:spPr>
          <a:xfrm>
            <a:off x="3537284" y="2021143"/>
            <a:ext cx="813045" cy="707887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2D</a:t>
            </a:r>
          </a:p>
        </p:txBody>
      </p:sp>
      <p:sp>
        <p:nvSpPr>
          <p:cNvPr id="36" name="Rectángulo: esquinas redondeadas 35">
            <a:extLst>
              <a:ext uri="{FF2B5EF4-FFF2-40B4-BE49-F238E27FC236}">
                <a16:creationId xmlns:a16="http://schemas.microsoft.com/office/drawing/2014/main" id="{1799EAA6-0159-48C3-BB6A-8E81C3E1B7B3}"/>
              </a:ext>
            </a:extLst>
          </p:cNvPr>
          <p:cNvSpPr/>
          <p:nvPr/>
        </p:nvSpPr>
        <p:spPr>
          <a:xfrm>
            <a:off x="7587412" y="2006524"/>
            <a:ext cx="2368590" cy="767062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7" name="Rectangle 12">
            <a:extLst>
              <a:ext uri="{FF2B5EF4-FFF2-40B4-BE49-F238E27FC236}">
                <a16:creationId xmlns:a16="http://schemas.microsoft.com/office/drawing/2014/main" id="{A7DC2D2B-0A8E-4FC4-880B-307CDB68FB42}"/>
              </a:ext>
            </a:extLst>
          </p:cNvPr>
          <p:cNvSpPr/>
          <p:nvPr/>
        </p:nvSpPr>
        <p:spPr>
          <a:xfrm>
            <a:off x="7704533" y="1994859"/>
            <a:ext cx="2185214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P</a:t>
            </a:r>
            <a:r>
              <a:rPr lang="en-US" sz="28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ixel</a:t>
            </a:r>
            <a:r>
              <a:rPr lang="en-US" sz="40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 A</a:t>
            </a:r>
            <a:r>
              <a:rPr lang="en-US" sz="28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rt</a:t>
            </a:r>
            <a:endParaRPr lang="en-US" sz="40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sp>
        <p:nvSpPr>
          <p:cNvPr id="47" name="TextBox 2">
            <a:extLst>
              <a:ext uri="{FF2B5EF4-FFF2-40B4-BE49-F238E27FC236}">
                <a16:creationId xmlns:a16="http://schemas.microsoft.com/office/drawing/2014/main" id="{F8A2F707-4AE3-4E55-A9C3-8BD0B3BA252E}"/>
              </a:ext>
            </a:extLst>
          </p:cNvPr>
          <p:cNvSpPr txBox="1"/>
          <p:nvPr/>
        </p:nvSpPr>
        <p:spPr>
          <a:xfrm>
            <a:off x="2629747" y="2773586"/>
            <a:ext cx="2475358" cy="584775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Rogue 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lite</a:t>
            </a:r>
          </a:p>
        </p:txBody>
      </p:sp>
      <p:sp>
        <p:nvSpPr>
          <p:cNvPr id="49" name="TextBox 2">
            <a:extLst>
              <a:ext uri="{FF2B5EF4-FFF2-40B4-BE49-F238E27FC236}">
                <a16:creationId xmlns:a16="http://schemas.microsoft.com/office/drawing/2014/main" id="{6DD5402B-B7A4-48F4-BACC-872E337CA75F}"/>
              </a:ext>
            </a:extLst>
          </p:cNvPr>
          <p:cNvSpPr txBox="1"/>
          <p:nvPr/>
        </p:nvSpPr>
        <p:spPr>
          <a:xfrm rot="20650467">
            <a:off x="195464" y="4480206"/>
            <a:ext cx="3451586" cy="646331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“</a:t>
            </a:r>
            <a:r>
              <a:rPr lang="en-US" sz="36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R</a:t>
            </a:r>
            <a:r>
              <a:rPr lang="en-US" sz="2400" b="1" dirty="0" err="1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ealizar</a:t>
            </a:r>
            <a:r>
              <a:rPr lang="en-US" sz="36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 r</a:t>
            </a:r>
            <a:r>
              <a:rPr lang="en-US" sz="28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uns”</a:t>
            </a:r>
            <a:endParaRPr lang="en-US" sz="36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sp>
        <p:nvSpPr>
          <p:cNvPr id="50" name="TextBox 2">
            <a:extLst>
              <a:ext uri="{FF2B5EF4-FFF2-40B4-BE49-F238E27FC236}">
                <a16:creationId xmlns:a16="http://schemas.microsoft.com/office/drawing/2014/main" id="{EBF0E84A-CF15-4356-80BA-798E76F720D2}"/>
              </a:ext>
            </a:extLst>
          </p:cNvPr>
          <p:cNvSpPr txBox="1"/>
          <p:nvPr/>
        </p:nvSpPr>
        <p:spPr>
          <a:xfrm rot="1181836">
            <a:off x="3539614" y="4474148"/>
            <a:ext cx="3130985" cy="646331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“P</a:t>
            </a:r>
            <a:r>
              <a:rPr lang="en-US" sz="28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erma</a:t>
            </a:r>
            <a:r>
              <a:rPr lang="en-US" sz="36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d</a:t>
            </a:r>
            <a:r>
              <a:rPr lang="en-US" sz="28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eath”</a:t>
            </a:r>
            <a:endParaRPr lang="en-US" sz="36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  <p:sp>
        <p:nvSpPr>
          <p:cNvPr id="51" name="TextBox 2">
            <a:extLst>
              <a:ext uri="{FF2B5EF4-FFF2-40B4-BE49-F238E27FC236}">
                <a16:creationId xmlns:a16="http://schemas.microsoft.com/office/drawing/2014/main" id="{9392C42E-E5D3-4904-82EF-1D8F341104C7}"/>
              </a:ext>
            </a:extLst>
          </p:cNvPr>
          <p:cNvSpPr txBox="1"/>
          <p:nvPr/>
        </p:nvSpPr>
        <p:spPr>
          <a:xfrm rot="484010">
            <a:off x="2164754" y="5440369"/>
            <a:ext cx="3252814" cy="646331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“R</a:t>
            </a:r>
            <a:r>
              <a:rPr lang="en-US" sz="2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andom</a:t>
            </a:r>
            <a:r>
              <a:rPr lang="en-US" sz="36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 r</a:t>
            </a:r>
            <a:r>
              <a:rPr lang="en-US" sz="24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ooms</a:t>
            </a:r>
            <a:r>
              <a:rPr lang="en-US" sz="28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”</a:t>
            </a:r>
            <a:endParaRPr lang="en-US" sz="36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9158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3" grpId="0"/>
      <p:bldP spid="47" grpId="0"/>
      <p:bldP spid="49" grpId="0"/>
      <p:bldP spid="50" grpId="0"/>
      <p:bldP spid="5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5A51270-8FC7-457E-AD21-F5B250A31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247" y="-857561"/>
            <a:ext cx="8444610" cy="8540571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09947E89-6AC2-4B8E-9EA1-2937AC743813}"/>
              </a:ext>
            </a:extLst>
          </p:cNvPr>
          <p:cNvSpPr/>
          <p:nvPr/>
        </p:nvSpPr>
        <p:spPr>
          <a:xfrm>
            <a:off x="-2825591" y="-709054"/>
            <a:ext cx="15463236" cy="9372600"/>
          </a:xfrm>
          <a:prstGeom prst="rect">
            <a:avLst/>
          </a:prstGeom>
          <a:solidFill>
            <a:schemeClr val="bg2">
              <a:lumMod val="50000"/>
              <a:alpha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97E5F00-9665-4910-A281-C9CC691ADD57}"/>
              </a:ext>
            </a:extLst>
          </p:cNvPr>
          <p:cNvSpPr/>
          <p:nvPr/>
        </p:nvSpPr>
        <p:spPr>
          <a:xfrm>
            <a:off x="1161286" y="1450489"/>
            <a:ext cx="2379682" cy="237968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50800" dir="5400000" sx="102000" sy="10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F0A003D-A63E-41A5-925C-1F2B2DCD3665}"/>
              </a:ext>
            </a:extLst>
          </p:cNvPr>
          <p:cNvSpPr/>
          <p:nvPr/>
        </p:nvSpPr>
        <p:spPr>
          <a:xfrm>
            <a:off x="4819073" y="1450489"/>
            <a:ext cx="2379682" cy="237968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50800" dir="5400000" sx="102000" sy="10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925C403-1B41-426C-970D-56A58890DA1E}"/>
              </a:ext>
            </a:extLst>
          </p:cNvPr>
          <p:cNvSpPr/>
          <p:nvPr/>
        </p:nvSpPr>
        <p:spPr>
          <a:xfrm>
            <a:off x="8476860" y="1450489"/>
            <a:ext cx="2379682" cy="237968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50800" dir="5400000" sx="102000" sy="10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9FBA6D5-97E6-4338-8C2B-B40F2CC0E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457" b="58098" l="13349" r="2664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87" t="31502" r="71690" b="38947"/>
          <a:stretch>
            <a:fillRect/>
          </a:stretch>
        </p:blipFill>
        <p:spPr>
          <a:xfrm>
            <a:off x="1327500" y="1587431"/>
            <a:ext cx="2026624" cy="2026624"/>
          </a:xfrm>
          <a:custGeom>
            <a:avLst/>
            <a:gdLst>
              <a:gd name="connsiteX0" fmla="*/ 1013312 w 2026624"/>
              <a:gd name="connsiteY0" fmla="*/ 0 h 2026624"/>
              <a:gd name="connsiteX1" fmla="*/ 2026624 w 2026624"/>
              <a:gd name="connsiteY1" fmla="*/ 1013312 h 2026624"/>
              <a:gd name="connsiteX2" fmla="*/ 1013312 w 2026624"/>
              <a:gd name="connsiteY2" fmla="*/ 2026624 h 2026624"/>
              <a:gd name="connsiteX3" fmla="*/ 0 w 2026624"/>
              <a:gd name="connsiteY3" fmla="*/ 1013312 h 2026624"/>
              <a:gd name="connsiteX4" fmla="*/ 1013312 w 2026624"/>
              <a:gd name="connsiteY4" fmla="*/ 0 h 202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6624" h="2026624">
                <a:moveTo>
                  <a:pt x="1013312" y="0"/>
                </a:moveTo>
                <a:cubicBezTo>
                  <a:pt x="1572949" y="0"/>
                  <a:pt x="2026624" y="453675"/>
                  <a:pt x="2026624" y="1013312"/>
                </a:cubicBezTo>
                <a:cubicBezTo>
                  <a:pt x="2026624" y="1572949"/>
                  <a:pt x="1572949" y="2026624"/>
                  <a:pt x="1013312" y="2026624"/>
                </a:cubicBezTo>
                <a:cubicBezTo>
                  <a:pt x="453675" y="2026624"/>
                  <a:pt x="0" y="1572949"/>
                  <a:pt x="0" y="1013312"/>
                </a:cubicBezTo>
                <a:cubicBezTo>
                  <a:pt x="0" y="453675"/>
                  <a:pt x="453675" y="0"/>
                  <a:pt x="1013312" y="0"/>
                </a:cubicBezTo>
                <a:close/>
              </a:path>
            </a:pathLst>
          </a:cu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  <a:alpha val="0"/>
              </a:schemeClr>
            </a:solidFill>
          </a:ln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</p:pic>
      <p:sp>
        <p:nvSpPr>
          <p:cNvPr id="16" name="TextBox 17">
            <a:extLst>
              <a:ext uri="{FF2B5EF4-FFF2-40B4-BE49-F238E27FC236}">
                <a16:creationId xmlns:a16="http://schemas.microsoft.com/office/drawing/2014/main" id="{F3336396-A917-4E01-A547-7B92AEACE1E2}"/>
              </a:ext>
            </a:extLst>
          </p:cNvPr>
          <p:cNvSpPr txBox="1"/>
          <p:nvPr/>
        </p:nvSpPr>
        <p:spPr>
          <a:xfrm>
            <a:off x="1373387" y="3614055"/>
            <a:ext cx="2167581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armas</a:t>
            </a:r>
            <a:r>
              <a:rPr lang="es-ES" sz="6000" b="1" dirty="0">
                <a:solidFill>
                  <a:schemeClr val="bg1"/>
                </a:solidFill>
                <a:latin typeface="Boeticher Regular" pitchFamily="50" charset="0"/>
              </a:rPr>
              <a:t> 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DF66F982-C94C-47E8-ABE3-E7368F3A7017}"/>
              </a:ext>
            </a:extLst>
          </p:cNvPr>
          <p:cNvSpPr txBox="1"/>
          <p:nvPr/>
        </p:nvSpPr>
        <p:spPr>
          <a:xfrm>
            <a:off x="4563438" y="3614056"/>
            <a:ext cx="3227167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Habilidades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3DE114-8B0A-4D0E-AC7B-47E25C443486}"/>
              </a:ext>
            </a:extLst>
          </p:cNvPr>
          <p:cNvSpPr txBox="1"/>
          <p:nvPr/>
        </p:nvSpPr>
        <p:spPr>
          <a:xfrm>
            <a:off x="8737059" y="3614055"/>
            <a:ext cx="2908168" cy="10156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ES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oeticher Regular" pitchFamily="50" charset="0"/>
              </a:rPr>
              <a:t>comercio</a:t>
            </a:r>
            <a:r>
              <a:rPr lang="es-ES" sz="6000" b="1" dirty="0">
                <a:solidFill>
                  <a:schemeClr val="bg1"/>
                </a:solidFill>
                <a:latin typeface="Boeticher Regular" pitchFamily="50" charset="0"/>
              </a:rPr>
              <a:t> </a:t>
            </a:r>
            <a:endParaRPr lang="id-ID" sz="6000" b="1" dirty="0">
              <a:solidFill>
                <a:schemeClr val="bg1"/>
              </a:solidFill>
              <a:latin typeface="Boeticher Regular" pitchFamily="50" charset="0"/>
            </a:endParaRP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CB6AB340-C350-45B8-A355-2CF6EB79AD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457" b="58098" l="13349" r="2664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87" t="31502" r="71690" b="38947"/>
          <a:stretch>
            <a:fillRect/>
          </a:stretch>
        </p:blipFill>
        <p:spPr>
          <a:xfrm>
            <a:off x="5006488" y="1627018"/>
            <a:ext cx="2026624" cy="2026624"/>
          </a:xfrm>
          <a:custGeom>
            <a:avLst/>
            <a:gdLst>
              <a:gd name="connsiteX0" fmla="*/ 1013312 w 2026624"/>
              <a:gd name="connsiteY0" fmla="*/ 0 h 2026624"/>
              <a:gd name="connsiteX1" fmla="*/ 2026624 w 2026624"/>
              <a:gd name="connsiteY1" fmla="*/ 1013312 h 2026624"/>
              <a:gd name="connsiteX2" fmla="*/ 1013312 w 2026624"/>
              <a:gd name="connsiteY2" fmla="*/ 2026624 h 2026624"/>
              <a:gd name="connsiteX3" fmla="*/ 0 w 2026624"/>
              <a:gd name="connsiteY3" fmla="*/ 1013312 h 2026624"/>
              <a:gd name="connsiteX4" fmla="*/ 1013312 w 2026624"/>
              <a:gd name="connsiteY4" fmla="*/ 0 h 202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6624" h="2026624">
                <a:moveTo>
                  <a:pt x="1013312" y="0"/>
                </a:moveTo>
                <a:cubicBezTo>
                  <a:pt x="1572949" y="0"/>
                  <a:pt x="2026624" y="453675"/>
                  <a:pt x="2026624" y="1013312"/>
                </a:cubicBezTo>
                <a:cubicBezTo>
                  <a:pt x="2026624" y="1572949"/>
                  <a:pt x="1572949" y="2026624"/>
                  <a:pt x="1013312" y="2026624"/>
                </a:cubicBezTo>
                <a:cubicBezTo>
                  <a:pt x="453675" y="2026624"/>
                  <a:pt x="0" y="1572949"/>
                  <a:pt x="0" y="1013312"/>
                </a:cubicBezTo>
                <a:cubicBezTo>
                  <a:pt x="0" y="453675"/>
                  <a:pt x="453675" y="0"/>
                  <a:pt x="1013312" y="0"/>
                </a:cubicBezTo>
                <a:close/>
              </a:path>
            </a:pathLst>
          </a:cu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  <a:alpha val="0"/>
              </a:schemeClr>
            </a:solidFill>
          </a:ln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</p:pic>
      <p:pic>
        <p:nvPicPr>
          <p:cNvPr id="23" name="Picture 19">
            <a:extLst>
              <a:ext uri="{FF2B5EF4-FFF2-40B4-BE49-F238E27FC236}">
                <a16:creationId xmlns:a16="http://schemas.microsoft.com/office/drawing/2014/main" id="{B653E6A1-A6EC-4667-AC3F-F1565FAFA8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457" b="58098" l="13349" r="2664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87" t="31502" r="71690" b="38947"/>
          <a:stretch>
            <a:fillRect/>
          </a:stretch>
        </p:blipFill>
        <p:spPr>
          <a:xfrm>
            <a:off x="8653389" y="1578577"/>
            <a:ext cx="2026624" cy="2026624"/>
          </a:xfrm>
          <a:custGeom>
            <a:avLst/>
            <a:gdLst>
              <a:gd name="connsiteX0" fmla="*/ 1013312 w 2026624"/>
              <a:gd name="connsiteY0" fmla="*/ 0 h 2026624"/>
              <a:gd name="connsiteX1" fmla="*/ 2026624 w 2026624"/>
              <a:gd name="connsiteY1" fmla="*/ 1013312 h 2026624"/>
              <a:gd name="connsiteX2" fmla="*/ 1013312 w 2026624"/>
              <a:gd name="connsiteY2" fmla="*/ 2026624 h 2026624"/>
              <a:gd name="connsiteX3" fmla="*/ 0 w 2026624"/>
              <a:gd name="connsiteY3" fmla="*/ 1013312 h 2026624"/>
              <a:gd name="connsiteX4" fmla="*/ 1013312 w 2026624"/>
              <a:gd name="connsiteY4" fmla="*/ 0 h 202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6624" h="2026624">
                <a:moveTo>
                  <a:pt x="1013312" y="0"/>
                </a:moveTo>
                <a:cubicBezTo>
                  <a:pt x="1572949" y="0"/>
                  <a:pt x="2026624" y="453675"/>
                  <a:pt x="2026624" y="1013312"/>
                </a:cubicBezTo>
                <a:cubicBezTo>
                  <a:pt x="2026624" y="1572949"/>
                  <a:pt x="1572949" y="2026624"/>
                  <a:pt x="1013312" y="2026624"/>
                </a:cubicBezTo>
                <a:cubicBezTo>
                  <a:pt x="453675" y="2026624"/>
                  <a:pt x="0" y="1572949"/>
                  <a:pt x="0" y="1013312"/>
                </a:cubicBezTo>
                <a:cubicBezTo>
                  <a:pt x="0" y="453675"/>
                  <a:pt x="453675" y="0"/>
                  <a:pt x="1013312" y="0"/>
                </a:cubicBezTo>
                <a:close/>
              </a:path>
            </a:pathLst>
          </a:cu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  <a:alpha val="0"/>
              </a:schemeClr>
            </a:solidFill>
          </a:ln>
          <a:effectLst>
            <a:outerShdw blurRad="50800" dist="50800" dir="5400000" algn="ctr" rotWithShape="0">
              <a:srgbClr val="000000">
                <a:alpha val="58000"/>
              </a:srgbClr>
            </a:outerShdw>
          </a:effectLst>
        </p:spPr>
      </p:pic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7" name="Vista general de sección 6">
                <a:extLst>
                  <a:ext uri="{FF2B5EF4-FFF2-40B4-BE49-F238E27FC236}">
                    <a16:creationId xmlns:a16="http://schemas.microsoft.com/office/drawing/2014/main" id="{EF78EEC5-B498-4558-9F5D-9D716A8930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4376140"/>
                  </p:ext>
                </p:extLst>
              </p:nvPr>
            </p:nvGraphicFramePr>
            <p:xfrm>
              <a:off x="1724852" y="2234819"/>
              <a:ext cx="1269581" cy="714140"/>
            </p:xfrm>
            <a:graphic>
              <a:graphicData uri="http://schemas.microsoft.com/office/powerpoint/2016/sectionzoom">
                <psez:sectionZm>
                  <psez:sectionZmObj sectionId="{7ABA5F95-315B-42D8-ACA6-803CA3A7C77E}">
                    <psez:zmPr id="{B1A9CBBA-62C6-4B1B-B877-B47519E61938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69581" cy="71414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7" name="Vista general de sección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EF78EEC5-B498-4558-9F5D-9D716A8930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24852" y="2234819"/>
                <a:ext cx="1269581" cy="71414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4098" name="Picture 2">
            <a:extLst>
              <a:ext uri="{FF2B5EF4-FFF2-40B4-BE49-F238E27FC236}">
                <a16:creationId xmlns:a16="http://schemas.microsoft.com/office/drawing/2014/main" id="{38B05656-95D5-408D-B542-E4BB0C97D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104" y="4557757"/>
            <a:ext cx="1635328" cy="1544791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583BCB53-BBD4-435C-85C4-DA108DF02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7496" y="4761638"/>
            <a:ext cx="1404834" cy="142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0" name="Vista general de sección 9">
                <a:extLst>
                  <a:ext uri="{FF2B5EF4-FFF2-40B4-BE49-F238E27FC236}">
                    <a16:creationId xmlns:a16="http://schemas.microsoft.com/office/drawing/2014/main" id="{4E7A75BC-4189-406E-925D-57D7FD69375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45113988"/>
                  </p:ext>
                </p:extLst>
              </p:nvPr>
            </p:nvGraphicFramePr>
            <p:xfrm>
              <a:off x="5386243" y="2283954"/>
              <a:ext cx="1267113" cy="712751"/>
            </p:xfrm>
            <a:graphic>
              <a:graphicData uri="http://schemas.microsoft.com/office/powerpoint/2016/sectionzoom">
                <psez:sectionZm>
                  <psez:sectionZmObj sectionId="{871F3F5C-5998-4BE1-9BB6-3745943C175D}">
                    <psez:zmPr id="{C54DEFCF-1885-4B72-8C0D-AC9053C32308}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67113" cy="71275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0" name="Vista general de sección 9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4E7A75BC-4189-406E-925D-57D7FD69375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386243" y="2283954"/>
                <a:ext cx="1267113" cy="71275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4" name="Vista general de sección 13">
                <a:extLst>
                  <a:ext uri="{FF2B5EF4-FFF2-40B4-BE49-F238E27FC236}">
                    <a16:creationId xmlns:a16="http://schemas.microsoft.com/office/drawing/2014/main" id="{A7B0B7EA-C877-450E-A3FD-C5BB231BCCD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39275551"/>
                  </p:ext>
                </p:extLst>
              </p:nvPr>
            </p:nvGraphicFramePr>
            <p:xfrm>
              <a:off x="8972831" y="2253841"/>
              <a:ext cx="1374180" cy="772976"/>
            </p:xfrm>
            <a:graphic>
              <a:graphicData uri="http://schemas.microsoft.com/office/powerpoint/2016/sectionzoom">
                <psez:sectionZm>
                  <psez:sectionZmObj sectionId="{FDA215D0-D020-4C5F-898A-4FC5FD3415AE}">
                    <psez:zmPr id="{FE2CFACE-FB7B-4AEE-A9A3-87D5FF0DD05D}" transitionDur="100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374180" cy="77297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4" name="Vista general de sección 13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7B0B7EA-C877-450E-A3FD-C5BB231BCC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72831" y="2253841"/>
                <a:ext cx="1374180" cy="77297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62934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pat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3.33333E-6 C 0.0004 -3.33333E-6 0.0017 0.00186 0.0017 0.0044 C 0.0017 0.00695 0.0004 0.00926 -0.00117 0.00926 C -0.00247 0.00926 -0.00312 0.00695 -0.00312 0.0044 C -0.00312 0.00186 -0.00247 -3.33333E-6 -0.00117 -3.33333E-6 Z " pathEditMode="relative" rAng="0" ptsTypes="AAAAA">
                                      <p:cBhvr>
                                        <p:cTn id="11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0" y="46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2">
            <a:extLst>
              <a:ext uri="{FF2B5EF4-FFF2-40B4-BE49-F238E27FC236}">
                <a16:creationId xmlns:a16="http://schemas.microsoft.com/office/drawing/2014/main" id="{824D6B59-3446-4BA7-9BE0-6B398154AB43}"/>
              </a:ext>
            </a:extLst>
          </p:cNvPr>
          <p:cNvSpPr txBox="1"/>
          <p:nvPr/>
        </p:nvSpPr>
        <p:spPr>
          <a:xfrm>
            <a:off x="1250051" y="1259175"/>
            <a:ext cx="10314420" cy="2646878"/>
          </a:xfrm>
          <a:prstGeom prst="rect">
            <a:avLst/>
          </a:prstGeom>
          <a:noFill/>
          <a:effectLst>
            <a:outerShdw blurRad="50800" dist="50800" dir="5400000" sx="92000" sy="92000" algn="ctr" rotWithShape="0">
              <a:srgbClr val="000000">
                <a:alpha val="7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chemeClr val="bg1"/>
                </a:solidFill>
                <a:latin typeface="Stencil" panose="040409050D0802020404" pitchFamily="82" charset="0"/>
                <a:cs typeface="Questrial" panose="02000000000000000000" pitchFamily="2" charset="0"/>
              </a:rPr>
              <a:t>Cartoon</a:t>
            </a:r>
            <a:endParaRPr lang="en-US" sz="9600" b="1" dirty="0">
              <a:solidFill>
                <a:schemeClr val="bg1"/>
              </a:solidFill>
              <a:latin typeface="Stencil" panose="040409050D0802020404" pitchFamily="82" charset="0"/>
              <a:cs typeface="Questria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716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FCDFF"/>
      </a:accent1>
      <a:accent2>
        <a:srgbClr val="00BBFE"/>
      </a:accent2>
      <a:accent3>
        <a:srgbClr val="00B0F0"/>
      </a:accent3>
      <a:accent4>
        <a:srgbClr val="00A4DE"/>
      </a:accent4>
      <a:accent5>
        <a:srgbClr val="5B9BD5"/>
      </a:accent5>
      <a:accent6>
        <a:srgbClr val="00A4D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1143</TotalTime>
  <Words>362</Words>
  <Application>Microsoft Office PowerPoint</Application>
  <PresentationFormat>Panorámica</PresentationFormat>
  <Paragraphs>117</Paragraphs>
  <Slides>17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6" baseType="lpstr">
      <vt:lpstr>Arial</vt:lpstr>
      <vt:lpstr>Baskerville Old Face</vt:lpstr>
      <vt:lpstr>Boeticher Regular</vt:lpstr>
      <vt:lpstr>Calibri</vt:lpstr>
      <vt:lpstr>linea-basic-10</vt:lpstr>
      <vt:lpstr>Montserrat</vt:lpstr>
      <vt:lpstr>Montserrat Light</vt:lpstr>
      <vt:lpstr>Stencil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Vunira</dc:creator>
  <cp:lastModifiedBy>Jose Daniel</cp:lastModifiedBy>
  <cp:revision>152</cp:revision>
  <dcterms:created xsi:type="dcterms:W3CDTF">2019-07-03T09:49:55Z</dcterms:created>
  <dcterms:modified xsi:type="dcterms:W3CDTF">2021-04-27T23:08:54Z</dcterms:modified>
</cp:coreProperties>
</file>

<file path=docProps/thumbnail.jpeg>
</file>